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84" r:id="rId5"/>
    <p:sldMasterId id="2147483686" r:id="rId6"/>
    <p:sldMasterId id="2147483741" r:id="rId7"/>
    <p:sldMasterId id="2147483768" r:id="rId8"/>
    <p:sldMasterId id="2147483773" r:id="rId9"/>
  </p:sldMasterIdLst>
  <p:notesMasterIdLst>
    <p:notesMasterId r:id="rId21"/>
  </p:notesMasterIdLst>
  <p:sldIdLst>
    <p:sldId id="465" r:id="rId10"/>
    <p:sldId id="256" r:id="rId11"/>
    <p:sldId id="375" r:id="rId12"/>
    <p:sldId id="379" r:id="rId13"/>
    <p:sldId id="381" r:id="rId14"/>
    <p:sldId id="376" r:id="rId15"/>
    <p:sldId id="377" r:id="rId16"/>
    <p:sldId id="467" r:id="rId17"/>
    <p:sldId id="466" r:id="rId18"/>
    <p:sldId id="385" r:id="rId19"/>
    <p:sldId id="324" r:id="rId20"/>
  </p:sldIdLst>
  <p:sldSz cx="9144000" cy="6858000" type="screen4x3"/>
  <p:notesSz cx="6946900" cy="9283700"/>
  <p:defaultTextStyle>
    <a:defPPr>
      <a:defRPr lang="en-US"/>
    </a:defPPr>
    <a:lvl1pPr algn="l" rtl="0" eaLnBrk="0" fontAlgn="base" hangingPunct="0">
      <a:spcBef>
        <a:spcPct val="0"/>
      </a:spcBef>
      <a:spcAft>
        <a:spcPct val="0"/>
      </a:spcAft>
      <a:defRPr sz="22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2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2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2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200" kern="1200">
        <a:solidFill>
          <a:schemeClr val="tx1"/>
        </a:solidFill>
        <a:latin typeface="Times" pitchFamily="18" charset="0"/>
        <a:ea typeface="+mn-ea"/>
        <a:cs typeface="+mn-cs"/>
      </a:defRPr>
    </a:lvl5pPr>
    <a:lvl6pPr marL="2286000" algn="l" defTabSz="914400" rtl="0" eaLnBrk="1" latinLnBrk="0" hangingPunct="1">
      <a:defRPr sz="2200" kern="1200">
        <a:solidFill>
          <a:schemeClr val="tx1"/>
        </a:solidFill>
        <a:latin typeface="Times" pitchFamily="18" charset="0"/>
        <a:ea typeface="+mn-ea"/>
        <a:cs typeface="+mn-cs"/>
      </a:defRPr>
    </a:lvl6pPr>
    <a:lvl7pPr marL="2743200" algn="l" defTabSz="914400" rtl="0" eaLnBrk="1" latinLnBrk="0" hangingPunct="1">
      <a:defRPr sz="2200" kern="1200">
        <a:solidFill>
          <a:schemeClr val="tx1"/>
        </a:solidFill>
        <a:latin typeface="Times" pitchFamily="18" charset="0"/>
        <a:ea typeface="+mn-ea"/>
        <a:cs typeface="+mn-cs"/>
      </a:defRPr>
    </a:lvl7pPr>
    <a:lvl8pPr marL="3200400" algn="l" defTabSz="914400" rtl="0" eaLnBrk="1" latinLnBrk="0" hangingPunct="1">
      <a:defRPr sz="2200" kern="1200">
        <a:solidFill>
          <a:schemeClr val="tx1"/>
        </a:solidFill>
        <a:latin typeface="Times" pitchFamily="18" charset="0"/>
        <a:ea typeface="+mn-ea"/>
        <a:cs typeface="+mn-cs"/>
      </a:defRPr>
    </a:lvl8pPr>
    <a:lvl9pPr marL="3657600" algn="l" defTabSz="914400" rtl="0" eaLnBrk="1" latinLnBrk="0" hangingPunct="1">
      <a:defRPr sz="22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YA, DANIELLE L Capt USAF AFMC USAF TPS/JF" initials="PDLCUAUT" lastIdx="3" clrIdx="0"/>
  <p:cmAuthor id="1" name="SCHLEIN, ROBERT Y NH-03 USAF AFMC 418 FLTS/DOE" initials="RY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466" autoAdjust="0"/>
    <p:restoredTop sz="78769" autoAdjust="0"/>
  </p:normalViewPr>
  <p:slideViewPr>
    <p:cSldViewPr snapToObjects="1">
      <p:cViewPr varScale="1">
        <p:scale>
          <a:sx n="71" d="100"/>
          <a:sy n="71" d="100"/>
        </p:scale>
        <p:origin x="1116"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eaLnBrk="1" hangingPunct="1">
              <a:defRPr sz="1200">
                <a:latin typeface="Arial" charset="0"/>
              </a:defRPr>
            </a:lvl1pPr>
          </a:lstStyle>
          <a:p>
            <a:endParaRPr lang="en-US" dirty="0"/>
          </a:p>
        </p:txBody>
      </p:sp>
      <p:sp>
        <p:nvSpPr>
          <p:cNvPr id="11267" name="Rectangle 3"/>
          <p:cNvSpPr>
            <a:spLocks noGrp="1" noChangeArrowheads="1"/>
          </p:cNvSpPr>
          <p:nvPr>
            <p:ph type="dt" idx="1"/>
          </p:nvPr>
        </p:nvSpPr>
        <p:spPr bwMode="auto">
          <a:xfrm>
            <a:off x="3935413"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eaLnBrk="1" hangingPunct="1">
              <a:defRPr sz="1200">
                <a:latin typeface="Arial" charset="0"/>
              </a:defRPr>
            </a:lvl1pPr>
          </a:lstStyle>
          <a:p>
            <a:endParaRPr lang="en-US" dirty="0"/>
          </a:p>
        </p:txBody>
      </p:sp>
      <p:sp>
        <p:nvSpPr>
          <p:cNvPr id="11268"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95325" y="4410075"/>
            <a:ext cx="5556250" cy="417671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818563"/>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eaLnBrk="1" hangingPunct="1">
              <a:defRPr sz="1200">
                <a:latin typeface="Arial" charset="0"/>
              </a:defRPr>
            </a:lvl1pPr>
          </a:lstStyle>
          <a:p>
            <a:endParaRPr lang="en-US" dirty="0"/>
          </a:p>
        </p:txBody>
      </p:sp>
      <p:sp>
        <p:nvSpPr>
          <p:cNvPr id="11271" name="Rectangle 7"/>
          <p:cNvSpPr>
            <a:spLocks noGrp="1" noChangeArrowheads="1"/>
          </p:cNvSpPr>
          <p:nvPr>
            <p:ph type="sldNum" sz="quarter" idx="5"/>
          </p:nvPr>
        </p:nvSpPr>
        <p:spPr bwMode="auto">
          <a:xfrm>
            <a:off x="3935413" y="8818563"/>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eaLnBrk="1" hangingPunct="1">
              <a:defRPr sz="1200">
                <a:latin typeface="Arial" charset="0"/>
              </a:defRPr>
            </a:lvl1pPr>
          </a:lstStyle>
          <a:p>
            <a:fld id="{6224B7DB-8B27-4DFA-9D24-32A9B595FAD7}" type="slidenum">
              <a:rPr lang="en-US"/>
              <a:pPr/>
              <a:t>‹#›</a:t>
            </a:fld>
            <a:endParaRPr lang="en-US" dirty="0"/>
          </a:p>
        </p:txBody>
      </p:sp>
    </p:spTree>
    <p:extLst>
      <p:ext uri="{BB962C8B-B14F-4D97-AF65-F5344CB8AC3E}">
        <p14:creationId xmlns:p14="http://schemas.microsoft.com/office/powerpoint/2010/main" val="20296783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24B7DB-8B27-4DFA-9D24-32A9B595FAD7}" type="slidenum">
              <a:rPr lang="en-US" smtClean="0"/>
              <a:pPr/>
              <a:t>2</a:t>
            </a:fld>
            <a:endParaRPr lang="en-US" dirty="0"/>
          </a:p>
        </p:txBody>
      </p:sp>
    </p:spTree>
    <p:extLst>
      <p:ext uri="{BB962C8B-B14F-4D97-AF65-F5344CB8AC3E}">
        <p14:creationId xmlns:p14="http://schemas.microsoft.com/office/powerpoint/2010/main" val="23847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D9F1950-FCC7-4421-BC9F-47D6F54EACA0}" type="slidenum">
              <a:rPr lang="en-US" smtClean="0"/>
              <a:pPr/>
              <a:t>11</a:t>
            </a:fld>
            <a:endParaRPr lang="en-US" smtClean="0"/>
          </a:p>
        </p:txBody>
      </p:sp>
      <p:sp>
        <p:nvSpPr>
          <p:cNvPr id="16387" name="Rectangle 2"/>
          <p:cNvSpPr>
            <a:spLocks noGrp="1" noRot="1" noChangeAspect="1" noChangeArrowheads="1" noTextEdit="1"/>
          </p:cNvSpPr>
          <p:nvPr>
            <p:ph type="sldImg"/>
          </p:nvPr>
        </p:nvSpPr>
        <p:spPr>
          <a:xfrm>
            <a:off x="1162050" y="703263"/>
            <a:ext cx="4622800" cy="3467100"/>
          </a:xfrm>
          <a:ln w="12700" cap="flat">
            <a:solidFill>
              <a:schemeClr val="tx1"/>
            </a:solidFill>
          </a:ln>
        </p:spPr>
      </p:sp>
      <p:sp>
        <p:nvSpPr>
          <p:cNvPr id="16388" name="Rectangle 3"/>
          <p:cNvSpPr>
            <a:spLocks noGrp="1" noChangeArrowheads="1"/>
          </p:cNvSpPr>
          <p:nvPr>
            <p:ph type="body" idx="1"/>
          </p:nvPr>
        </p:nvSpPr>
        <p:spPr>
          <a:xfrm>
            <a:off x="925651" y="4410065"/>
            <a:ext cx="5095599" cy="4176744"/>
          </a:xfrm>
          <a:noFill/>
          <a:ln/>
        </p:spPr>
        <p:txBody>
          <a:bodyPr lIns="91563" tIns="44978" rIns="91563" bIns="44978"/>
          <a:lstStyle/>
          <a:p>
            <a:r>
              <a:rPr lang="en-US" sz="1200" kern="1200" dirty="0" smtClean="0">
                <a:solidFill>
                  <a:schemeClr val="tx1"/>
                </a:solidFill>
                <a:latin typeface="Arial" charset="0"/>
                <a:ea typeface="+mn-ea"/>
                <a:cs typeface="+mn-cs"/>
              </a:rPr>
              <a:t>The purposeful development of techniques and procedures for utilizing UAS, along with the convergence of related technological capabilities, promises a significant enhancement to traditional methods of aircraft accident investigations.  Additionally, the UAS capabilities above directly relate to components of SMS;  following the SMS process will continue to increase safety to all team members involved in an investigation.   The results of the investigation will also allow aviation to transition from a reactive to proactive, and finally, predictive safety environment.</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The authors feel that additional study into the practical use of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We can foresee evaluations conducted under representative  and realistic conditions to the maximum extent possible; programs should consider operating terrain, the use of actual wreckage or test parts to evaluate effectiveness, and integration into incident reporting systems for first responder and accident investigator real-time dissemination and situational awareness.  </a:t>
            </a:r>
          </a:p>
          <a:p>
            <a:endParaRPr lang="en-US" dirty="0" smtClean="0"/>
          </a:p>
        </p:txBody>
      </p:sp>
    </p:spTree>
    <p:extLst>
      <p:ext uri="{BB962C8B-B14F-4D97-AF65-F5344CB8AC3E}">
        <p14:creationId xmlns:p14="http://schemas.microsoft.com/office/powerpoint/2010/main" val="1599672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Rectangle 7"/>
          <p:cNvSpPr>
            <a:spLocks noChangeArrowheads="1"/>
          </p:cNvSpPr>
          <p:nvPr/>
        </p:nvSpPr>
        <p:spPr bwMode="auto">
          <a:xfrm>
            <a:off x="6552220" y="6624090"/>
            <a:ext cx="2591781" cy="233910"/>
          </a:xfrm>
          <a:prstGeom prst="rect">
            <a:avLst/>
          </a:prstGeom>
          <a:noFill/>
          <a:ln w="12700">
            <a:noFill/>
            <a:miter lim="800000"/>
            <a:headEnd type="none" w="sm" len="sm"/>
            <a:tailEnd type="none" w="sm" len="sm"/>
          </a:ln>
          <a:effectLst/>
        </p:spPr>
        <p:txBody>
          <a:bodyPr wrap="square" lIns="9144" tIns="9144" rIns="9144" bIns="9144" anchor="b">
            <a:spAutoFit/>
          </a:bodyPr>
          <a:lstStyle/>
          <a:p>
            <a:pPr defTabSz="820738" eaLnBrk="0" hangingPunct="0">
              <a:defRPr/>
            </a:pPr>
            <a:r>
              <a:rPr lang="en-US" sz="700" b="1" dirty="0">
                <a:solidFill>
                  <a:srgbClr val="000000"/>
                </a:solidFill>
                <a:latin typeface="+mn-lt"/>
              </a:rPr>
              <a:t>BOEING is a trademark of Boeing Management Company.</a:t>
            </a:r>
          </a:p>
          <a:p>
            <a:pPr defTabSz="820738" eaLnBrk="0" hangingPunct="0">
              <a:defRPr/>
            </a:pPr>
            <a:r>
              <a:rPr lang="en-US" sz="700" b="1" dirty="0">
                <a:solidFill>
                  <a:srgbClr val="000000"/>
                </a:solidFill>
                <a:latin typeface="+mn-lt"/>
              </a:rPr>
              <a:t>Copyright © </a:t>
            </a:r>
            <a:r>
              <a:rPr lang="en-US" sz="700" b="1" dirty="0" smtClean="0">
                <a:solidFill>
                  <a:srgbClr val="000000"/>
                </a:solidFill>
                <a:latin typeface="+mn-lt"/>
              </a:rPr>
              <a:t>2014 </a:t>
            </a:r>
            <a:r>
              <a:rPr lang="en-US" sz="700" b="1" dirty="0">
                <a:solidFill>
                  <a:srgbClr val="000000"/>
                </a:solidFill>
                <a:latin typeface="+mn-lt"/>
              </a:rPr>
              <a:t>Boeing. All rights reserved.</a:t>
            </a:r>
          </a:p>
        </p:txBody>
      </p:sp>
      <p:sp>
        <p:nvSpPr>
          <p:cNvPr id="2" name="Title 1"/>
          <p:cNvSpPr>
            <a:spLocks noGrp="1"/>
          </p:cNvSpPr>
          <p:nvPr>
            <p:ph type="ctrTitle"/>
          </p:nvPr>
        </p:nvSpPr>
        <p:spPr>
          <a:xfrm>
            <a:off x="1259632" y="2427739"/>
            <a:ext cx="6578600" cy="886397"/>
          </a:xfrm>
          <a:noFill/>
          <a:ln w="9525">
            <a:noFill/>
            <a:miter lim="800000"/>
            <a:headEnd/>
            <a:tailEnd/>
          </a:ln>
          <a:effectLst/>
        </p:spPr>
        <p:txBody>
          <a:bodyPr>
            <a:noAutofit/>
          </a:bodyPr>
          <a:lstStyle>
            <a:lvl1pPr algn="l" defTabSz="1020763" rtl="0" eaLnBrk="1" fontAlgn="base" hangingPunct="1">
              <a:lnSpc>
                <a:spcPct val="90000"/>
              </a:lnSpc>
              <a:spcBef>
                <a:spcPts val="600"/>
              </a:spcBef>
              <a:spcAft>
                <a:spcPct val="0"/>
              </a:spcAft>
              <a:defRPr lang="en-US" sz="3400" b="1" baseline="0">
                <a:solidFill>
                  <a:srgbClr val="0038A8"/>
                </a:solidFill>
                <a:latin typeface="Arial" pitchFamily="34" charset="0"/>
                <a:ea typeface="+mj-ea"/>
                <a:cs typeface="Arial" pitchFamily="34" charset="0"/>
              </a:defRPr>
            </a:lvl1pPr>
          </a:lstStyle>
          <a:p>
            <a:r>
              <a:rPr lang="en-US" dirty="0" smtClean="0"/>
              <a:t>Click to edit Master title style</a:t>
            </a:r>
            <a:endParaRPr lang="en-US" dirty="0"/>
          </a:p>
        </p:txBody>
      </p:sp>
      <p:pic>
        <p:nvPicPr>
          <p:cNvPr id="16" name="Picture 2" descr="Wave_v2"/>
          <p:cNvPicPr>
            <a:picLocks noChangeAspect="1" noChangeArrowheads="1"/>
          </p:cNvPicPr>
          <p:nvPr userDrawn="1"/>
        </p:nvPicPr>
        <p:blipFill>
          <a:blip r:embed="rId2" cstate="print"/>
          <a:srcRect/>
          <a:stretch>
            <a:fillRect/>
          </a:stretch>
        </p:blipFill>
        <p:spPr bwMode="auto">
          <a:xfrm>
            <a:off x="1" y="2204864"/>
            <a:ext cx="9144000" cy="1332148"/>
          </a:xfrm>
          <a:prstGeom prst="rect">
            <a:avLst/>
          </a:prstGeom>
          <a:noFill/>
          <a:ln w="9525">
            <a:noFill/>
            <a:miter lim="800000"/>
            <a:headEnd/>
            <a:tailEnd/>
          </a:ln>
        </p:spPr>
      </p:pic>
      <p:pic>
        <p:nvPicPr>
          <p:cNvPr id="17" name="Picture 11" descr="Rope_from_illthin.png"/>
          <p:cNvPicPr>
            <a:picLocks noChangeAspect="1"/>
          </p:cNvPicPr>
          <p:nvPr userDrawn="1"/>
        </p:nvPicPr>
        <p:blipFill>
          <a:blip r:embed="rId3" cstate="print"/>
          <a:srcRect/>
          <a:stretch>
            <a:fillRect/>
          </a:stretch>
        </p:blipFill>
        <p:spPr bwMode="auto">
          <a:xfrm>
            <a:off x="0" y="2132856"/>
            <a:ext cx="9144000" cy="142875"/>
          </a:xfrm>
          <a:prstGeom prst="rect">
            <a:avLst/>
          </a:prstGeom>
          <a:noFill/>
          <a:ln w="9525">
            <a:noFill/>
            <a:miter lim="800000"/>
            <a:headEnd/>
            <a:tailEnd/>
          </a:ln>
        </p:spPr>
      </p:pic>
      <p:pic>
        <p:nvPicPr>
          <p:cNvPr id="18" name="Picture 12" descr="Rope_from_illthin.png"/>
          <p:cNvPicPr>
            <a:picLocks noChangeAspect="1"/>
          </p:cNvPicPr>
          <p:nvPr userDrawn="1"/>
        </p:nvPicPr>
        <p:blipFill>
          <a:blip r:embed="rId3" cstate="print"/>
          <a:srcRect/>
          <a:stretch>
            <a:fillRect/>
          </a:stretch>
        </p:blipFill>
        <p:spPr bwMode="auto">
          <a:xfrm>
            <a:off x="0" y="3466145"/>
            <a:ext cx="9144000" cy="142875"/>
          </a:xfrm>
          <a:prstGeom prst="rect">
            <a:avLst/>
          </a:prstGeom>
          <a:noFill/>
          <a:ln w="9525">
            <a:noFill/>
            <a:miter lim="800000"/>
            <a:headEnd/>
            <a:tailEnd/>
          </a:ln>
        </p:spPr>
      </p:pic>
      <p:sp>
        <p:nvSpPr>
          <p:cNvPr id="22" name="Text Placeholder 10"/>
          <p:cNvSpPr>
            <a:spLocks noGrp="1"/>
          </p:cNvSpPr>
          <p:nvPr>
            <p:ph type="body" sz="quarter" idx="14" hasCustomPrompt="1"/>
          </p:nvPr>
        </p:nvSpPr>
        <p:spPr>
          <a:xfrm>
            <a:off x="4932532" y="3648577"/>
            <a:ext cx="3804789" cy="284479"/>
          </a:xfrm>
          <a:prstGeom prst="rect">
            <a:avLst/>
          </a:prstGeom>
        </p:spPr>
        <p:txBody>
          <a:bodyPr/>
          <a:lstStyle>
            <a:lvl1pPr>
              <a:defRPr sz="1400" b="1">
                <a:latin typeface="Arial Narrow" pitchFamily="34" charset="0"/>
              </a:defRPr>
            </a:lvl1pPr>
          </a:lstStyle>
          <a:p>
            <a:pPr lvl="0"/>
            <a:r>
              <a:rPr lang="en-US" dirty="0" smtClean="0"/>
              <a:t>Military Air Safety Investigation Conference</a:t>
            </a:r>
          </a:p>
        </p:txBody>
      </p:sp>
      <p:sp>
        <p:nvSpPr>
          <p:cNvPr id="23" name="Text Placeholder 10"/>
          <p:cNvSpPr>
            <a:spLocks noGrp="1"/>
          </p:cNvSpPr>
          <p:nvPr>
            <p:ph type="body" sz="quarter" idx="16" hasCustomPrompt="1"/>
          </p:nvPr>
        </p:nvSpPr>
        <p:spPr>
          <a:xfrm>
            <a:off x="4916861" y="4832075"/>
            <a:ext cx="4227139" cy="853651"/>
          </a:xfrm>
          <a:prstGeom prst="rect">
            <a:avLst/>
          </a:prstGeom>
        </p:spPr>
        <p:txBody>
          <a:bodyPr/>
          <a:lstStyle>
            <a:lvl1pPr>
              <a:defRPr sz="1400" b="1" baseline="0">
                <a:latin typeface="Arial Narrow" pitchFamily="34" charset="0"/>
              </a:defRPr>
            </a:lvl1pPr>
          </a:lstStyle>
          <a:p>
            <a:pPr lvl="0"/>
            <a:r>
              <a:rPr lang="en-US" dirty="0" smtClean="0"/>
              <a:t>Olivier </a:t>
            </a:r>
            <a:r>
              <a:rPr lang="en-US" dirty="0" err="1" smtClean="0"/>
              <a:t>Ferrante,BEA</a:t>
            </a:r>
            <a:r>
              <a:rPr lang="en-US" dirty="0" smtClean="0"/>
              <a:t> French Safety Investigations</a:t>
            </a:r>
          </a:p>
          <a:p>
            <a:pPr lvl="0"/>
            <a:r>
              <a:rPr lang="en-US" dirty="0" smtClean="0"/>
              <a:t>Wing Commander Neil Bishop, UK </a:t>
            </a:r>
            <a:r>
              <a:rPr lang="en-US" dirty="0" err="1" smtClean="0"/>
              <a:t>Defence</a:t>
            </a:r>
            <a:r>
              <a:rPr lang="en-US" dirty="0" smtClean="0"/>
              <a:t> AIB</a:t>
            </a:r>
          </a:p>
          <a:p>
            <a:pPr lvl="0"/>
            <a:r>
              <a:rPr lang="en-US" dirty="0" smtClean="0"/>
              <a:t>Jim Roberts, Boeing ASI/ASE</a:t>
            </a:r>
          </a:p>
        </p:txBody>
      </p:sp>
      <p:sp>
        <p:nvSpPr>
          <p:cNvPr id="26" name="TextBox 25"/>
          <p:cNvSpPr txBox="1"/>
          <p:nvPr userDrawn="1"/>
        </p:nvSpPr>
        <p:spPr>
          <a:xfrm>
            <a:off x="4921995" y="4005064"/>
            <a:ext cx="2235200" cy="246063"/>
          </a:xfrm>
          <a:prstGeom prst="rect">
            <a:avLst/>
          </a:prstGeom>
          <a:noFill/>
        </p:spPr>
        <p:txBody>
          <a:bodyPr>
            <a:spAutoFit/>
          </a:bodyPr>
          <a:lstStyle/>
          <a:p>
            <a:pPr fontAlgn="base">
              <a:spcBef>
                <a:spcPct val="0"/>
              </a:spcBef>
              <a:spcAft>
                <a:spcPct val="0"/>
              </a:spcAft>
              <a:defRPr/>
            </a:pPr>
            <a:r>
              <a:rPr lang="en-US" sz="1000" b="1" i="1" dirty="0" smtClean="0">
                <a:solidFill>
                  <a:srgbClr val="1C295B"/>
                </a:solidFill>
              </a:rPr>
              <a:t>Acknowledgements:</a:t>
            </a:r>
            <a:endParaRPr lang="en-US" sz="1000" b="1" i="1" dirty="0">
              <a:solidFill>
                <a:srgbClr val="1C295B"/>
              </a:solidFill>
              <a:latin typeface="Arial" charset="0"/>
            </a:endParaRPr>
          </a:p>
        </p:txBody>
      </p:sp>
      <p:sp>
        <p:nvSpPr>
          <p:cNvPr id="27" name="Text Placeholder 10"/>
          <p:cNvSpPr>
            <a:spLocks noGrp="1"/>
          </p:cNvSpPr>
          <p:nvPr>
            <p:ph type="body" sz="quarter" idx="21" hasCustomPrompt="1"/>
          </p:nvPr>
        </p:nvSpPr>
        <p:spPr>
          <a:xfrm>
            <a:off x="4888880" y="4262904"/>
            <a:ext cx="3987568" cy="284479"/>
          </a:xfrm>
          <a:prstGeom prst="rect">
            <a:avLst/>
          </a:prstGeom>
        </p:spPr>
        <p:txBody>
          <a:bodyPr/>
          <a:lstStyle>
            <a:lvl1pPr>
              <a:defRPr sz="1400" b="1">
                <a:latin typeface="Arial Narrow" pitchFamily="34" charset="0"/>
              </a:defRPr>
            </a:lvl1pPr>
          </a:lstStyle>
          <a:p>
            <a:pPr lvl="0"/>
            <a:r>
              <a:rPr lang="en-US" dirty="0" smtClean="0"/>
              <a:t>Hosts: </a:t>
            </a:r>
            <a:r>
              <a:rPr lang="en-US" dirty="0" err="1" smtClean="0"/>
              <a:t>Thorkel</a:t>
            </a:r>
            <a:r>
              <a:rPr lang="en-US" dirty="0" smtClean="0"/>
              <a:t>, Ragnar</a:t>
            </a:r>
          </a:p>
        </p:txBody>
      </p:sp>
      <p:pic>
        <p:nvPicPr>
          <p:cNvPr id="4" name="Picture 3"/>
          <p:cNvPicPr>
            <a:picLocks noChangeAspect="1"/>
          </p:cNvPicPr>
          <p:nvPr userDrawn="1"/>
        </p:nvPicPr>
        <p:blipFill>
          <a:blip r:embed="rId4"/>
          <a:stretch>
            <a:fillRect/>
          </a:stretch>
        </p:blipFill>
        <p:spPr>
          <a:xfrm>
            <a:off x="2932090" y="129869"/>
            <a:ext cx="3279820" cy="1963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2" name="Rectangle 1"/>
          <p:cNvSpPr/>
          <p:nvPr userDrawn="1"/>
        </p:nvSpPr>
        <p:spPr>
          <a:xfrm>
            <a:off x="0" y="0"/>
            <a:ext cx="9144000" cy="4585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dirty="0">
              <a:solidFill>
                <a:srgbClr val="FFFFFF"/>
              </a:solidFill>
            </a:endParaRPr>
          </a:p>
        </p:txBody>
      </p:sp>
      <p:pic>
        <p:nvPicPr>
          <p:cNvPr id="264239" name="Picture 47" descr="Boeing_white_standard"/>
          <p:cNvPicPr>
            <a:picLocks noChangeAspect="1" noChangeArrowheads="1"/>
          </p:cNvPicPr>
          <p:nvPr userDrawn="1"/>
        </p:nvPicPr>
        <p:blipFill>
          <a:blip r:embed="rId2" cstate="print"/>
          <a:srcRect/>
          <a:stretch>
            <a:fillRect/>
          </a:stretch>
        </p:blipFill>
        <p:spPr bwMode="auto">
          <a:xfrm>
            <a:off x="403225" y="363538"/>
            <a:ext cx="1855788" cy="447675"/>
          </a:xfrm>
          <a:prstGeom prst="rect">
            <a:avLst/>
          </a:prstGeom>
          <a:noFill/>
        </p:spPr>
      </p:pic>
      <p:sp>
        <p:nvSpPr>
          <p:cNvPr id="264253" name="Rectangle 61"/>
          <p:cNvSpPr>
            <a:spLocks noChangeArrowheads="1"/>
          </p:cNvSpPr>
          <p:nvPr/>
        </p:nvSpPr>
        <p:spPr bwMode="auto">
          <a:xfrm>
            <a:off x="439738" y="6658300"/>
            <a:ext cx="2065337" cy="110800"/>
          </a:xfrm>
          <a:prstGeom prst="rect">
            <a:avLst/>
          </a:prstGeom>
          <a:noFill/>
          <a:ln w="12700">
            <a:noFill/>
            <a:miter lim="800000"/>
            <a:headEnd type="none" w="sm" len="sm"/>
            <a:tailEnd type="none" w="sm" len="sm"/>
          </a:ln>
          <a:effectLst/>
        </p:spPr>
        <p:txBody>
          <a:bodyPr lIns="9144" tIns="9144" rIns="9144" bIns="9144" anchor="b">
            <a:spAutoFit/>
          </a:bodyPr>
          <a:lstStyle/>
          <a:p>
            <a:pPr defTabSz="820738"/>
            <a:r>
              <a:rPr lang="en-US" sz="600" dirty="0" smtClean="0">
                <a:solidFill>
                  <a:srgbClr val="FFFFFF">
                    <a:lumMod val="50000"/>
                  </a:srgbClr>
                </a:solidFill>
                <a:latin typeface="Arial" charset="0"/>
              </a:rPr>
              <a:t>Copyright © 2017 Boeing. All rights reserved.</a:t>
            </a:r>
          </a:p>
        </p:txBody>
      </p:sp>
      <p:sp>
        <p:nvSpPr>
          <p:cNvPr id="62" name="Title 1"/>
          <p:cNvSpPr>
            <a:spLocks noGrp="1"/>
          </p:cNvSpPr>
          <p:nvPr>
            <p:ph type="ctrTitle" sz="quarter"/>
          </p:nvPr>
        </p:nvSpPr>
        <p:spPr>
          <a:xfrm>
            <a:off x="457200" y="2529450"/>
            <a:ext cx="7772400" cy="710964"/>
          </a:xfrm>
        </p:spPr>
        <p:txBody>
          <a:bodyPr anchor="ctr" anchorCtr="0"/>
          <a:lstStyle>
            <a:lvl1pPr>
              <a:defRPr sz="4800" b="0">
                <a:solidFill>
                  <a:schemeClr val="bg1"/>
                </a:solidFill>
              </a:defRPr>
            </a:lvl1pPr>
          </a:lstStyle>
          <a:p>
            <a:r>
              <a:rPr lang="en-US" dirty="0" smtClean="0"/>
              <a:t>Click to edit Master title style</a:t>
            </a:r>
            <a:endParaRPr lang="en-US" dirty="0"/>
          </a:p>
        </p:txBody>
      </p:sp>
      <p:sp>
        <p:nvSpPr>
          <p:cNvPr id="63" name="Subtitle 2"/>
          <p:cNvSpPr>
            <a:spLocks noGrp="1"/>
          </p:cNvSpPr>
          <p:nvPr>
            <p:ph type="subTitle" sz="quarter" idx="1"/>
          </p:nvPr>
        </p:nvSpPr>
        <p:spPr>
          <a:xfrm>
            <a:off x="457200" y="4637994"/>
            <a:ext cx="8251825" cy="387798"/>
          </a:xfrm>
        </p:spPr>
        <p:txBody>
          <a:bodyPr/>
          <a:lstStyle>
            <a:lvl1pPr marL="0" indent="0">
              <a:buFontTx/>
              <a:buNone/>
              <a:defRPr sz="2800" b="0">
                <a:solidFill>
                  <a:srgbClr val="788288"/>
                </a:solidFill>
              </a:defRPr>
            </a:lvl1pPr>
          </a:lstStyle>
          <a:p>
            <a:r>
              <a:rPr lang="en-US" dirty="0" smtClean="0"/>
              <a:t>Click to edit Master subtitle style</a:t>
            </a:r>
            <a:endParaRPr lang="en-US" dirty="0"/>
          </a:p>
        </p:txBody>
      </p:sp>
      <p:sp>
        <p:nvSpPr>
          <p:cNvPr id="4" name="Slide Number Placeholder 3"/>
          <p:cNvSpPr>
            <a:spLocks noGrp="1"/>
          </p:cNvSpPr>
          <p:nvPr>
            <p:ph type="sldNum" sz="quarter" idx="11"/>
          </p:nvPr>
        </p:nvSpPr>
        <p:spPr/>
        <p:txBody>
          <a:bodyPr/>
          <a:lstStyle/>
          <a:p>
            <a:r>
              <a:rPr lang="en-US" dirty="0" smtClean="0">
                <a:solidFill>
                  <a:srgbClr val="FFFFFF">
                    <a:lumMod val="50000"/>
                  </a:srgbClr>
                </a:solidFill>
              </a:rPr>
              <a:t>Author, Filename.ppt</a:t>
            </a:r>
            <a:r>
              <a:rPr lang="en-US" sz="800" dirty="0" smtClean="0">
                <a:solidFill>
                  <a:srgbClr val="FFFFFF">
                    <a:lumMod val="50000"/>
                  </a:srgbClr>
                </a:solidFill>
              </a:rPr>
              <a:t> </a:t>
            </a:r>
            <a:r>
              <a:rPr lang="en-US" sz="1000" dirty="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
        <p:nvSpPr>
          <p:cNvPr id="19" name="TextBox 18"/>
          <p:cNvSpPr txBox="1"/>
          <p:nvPr userDrawn="1"/>
        </p:nvSpPr>
        <p:spPr>
          <a:xfrm>
            <a:off x="5269337" y="539496"/>
            <a:ext cx="2901205" cy="307777"/>
          </a:xfrm>
          <a:prstGeom prst="rect">
            <a:avLst/>
          </a:prstGeom>
          <a:noFill/>
        </p:spPr>
        <p:txBody>
          <a:bodyPr wrap="none" lIns="91440" tIns="45720" rIns="91440" bIns="45720" rtlCol="0" anchor="t" anchorCtr="0">
            <a:spAutoFit/>
          </a:bodyPr>
          <a:lstStyle/>
          <a:p>
            <a:pPr algn="r" eaLnBrk="1" hangingPunct="1"/>
            <a:r>
              <a:rPr lang="en-US" sz="1400" b="1" dirty="0" smtClean="0">
                <a:solidFill>
                  <a:srgbClr val="FFFFFF"/>
                </a:solidFill>
                <a:latin typeface="Arial" charset="0"/>
              </a:rPr>
              <a:t>Engineering, Test &amp; Technology</a:t>
            </a:r>
            <a:endParaRPr lang="en-US" sz="1400" b="1" dirty="0">
              <a:solidFill>
                <a:srgbClr val="FFFFFF"/>
              </a:solidFill>
              <a:latin typeface="Arial" charset="0"/>
            </a:endParaRPr>
          </a:p>
        </p:txBody>
      </p:sp>
      <p:sp>
        <p:nvSpPr>
          <p:cNvPr id="21" name="TextBox 20"/>
          <p:cNvSpPr txBox="1"/>
          <p:nvPr userDrawn="1"/>
        </p:nvSpPr>
        <p:spPr>
          <a:xfrm>
            <a:off x="5993005" y="758952"/>
            <a:ext cx="2177537" cy="307777"/>
          </a:xfrm>
          <a:prstGeom prst="rect">
            <a:avLst/>
          </a:prstGeom>
          <a:noFill/>
        </p:spPr>
        <p:txBody>
          <a:bodyPr wrap="none" lIns="91440" tIns="45720" rIns="91440" bIns="45720" rtlCol="0" anchor="t" anchorCtr="0">
            <a:spAutoFit/>
          </a:bodyPr>
          <a:lstStyle/>
          <a:p>
            <a:pPr algn="r" eaLnBrk="1" hangingPunct="1"/>
            <a:r>
              <a:rPr lang="en-US" sz="1400" dirty="0" smtClean="0">
                <a:solidFill>
                  <a:srgbClr val="FFFFFF"/>
                </a:solidFill>
                <a:latin typeface="Arial" charset="0"/>
              </a:rPr>
              <a:t>Boeing Test &amp; Evaluation</a:t>
            </a:r>
          </a:p>
        </p:txBody>
      </p:sp>
    </p:spTree>
    <p:extLst>
      <p:ext uri="{BB962C8B-B14F-4D97-AF65-F5344CB8AC3E}">
        <p14:creationId xmlns:p14="http://schemas.microsoft.com/office/powerpoint/2010/main" val="400620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13" name="Picture 53" descr="Boeing_RGBblue_standard"/>
          <p:cNvPicPr preferRelativeResize="0">
            <a:picLocks noChangeAspect="1" noChangeArrowheads="1"/>
          </p:cNvPicPr>
          <p:nvPr userDrawn="1"/>
        </p:nvPicPr>
        <p:blipFill>
          <a:blip r:embed="rId2" cstate="print"/>
          <a:srcRect/>
          <a:stretch>
            <a:fillRect/>
          </a:stretch>
        </p:blipFill>
        <p:spPr bwMode="auto">
          <a:xfrm>
            <a:off x="401638" y="361950"/>
            <a:ext cx="1838325" cy="442913"/>
          </a:xfrm>
          <a:prstGeom prst="rect">
            <a:avLst/>
          </a:prstGeom>
          <a:noFill/>
        </p:spPr>
      </p:pic>
      <p:sp>
        <p:nvSpPr>
          <p:cNvPr id="12" name="Rectangle 11"/>
          <p:cNvSpPr/>
          <p:nvPr userDrawn="1"/>
        </p:nvSpPr>
        <p:spPr>
          <a:xfrm>
            <a:off x="0" y="4585154"/>
            <a:ext cx="9144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dirty="0">
              <a:solidFill>
                <a:srgbClr val="FFFFFF"/>
              </a:solidFill>
            </a:endParaRPr>
          </a:p>
        </p:txBody>
      </p:sp>
      <p:sp>
        <p:nvSpPr>
          <p:cNvPr id="264253" name="Rectangle 61"/>
          <p:cNvSpPr>
            <a:spLocks noChangeArrowheads="1"/>
          </p:cNvSpPr>
          <p:nvPr userDrawn="1"/>
        </p:nvSpPr>
        <p:spPr bwMode="auto">
          <a:xfrm>
            <a:off x="439738" y="6658300"/>
            <a:ext cx="2065337" cy="110800"/>
          </a:xfrm>
          <a:prstGeom prst="rect">
            <a:avLst/>
          </a:prstGeom>
          <a:noFill/>
          <a:ln w="12700">
            <a:noFill/>
            <a:miter lim="800000"/>
            <a:headEnd type="none" w="sm" len="sm"/>
            <a:tailEnd type="none" w="sm" len="sm"/>
          </a:ln>
          <a:effectLst/>
        </p:spPr>
        <p:txBody>
          <a:bodyPr lIns="9144" tIns="9144" rIns="9144" bIns="9144" anchor="b">
            <a:spAutoFit/>
          </a:bodyPr>
          <a:lstStyle/>
          <a:p>
            <a:pPr defTabSz="820738"/>
            <a:r>
              <a:rPr lang="en-US" sz="600" dirty="0" smtClean="0">
                <a:solidFill>
                  <a:srgbClr val="FFFFFF"/>
                </a:solidFill>
                <a:latin typeface="Arial" charset="0"/>
              </a:rPr>
              <a:t>Copyright © 2016 Boeing. All rights reserved.</a:t>
            </a:r>
          </a:p>
        </p:txBody>
      </p:sp>
      <p:sp>
        <p:nvSpPr>
          <p:cNvPr id="62" name="Title 1"/>
          <p:cNvSpPr>
            <a:spLocks noGrp="1"/>
          </p:cNvSpPr>
          <p:nvPr>
            <p:ph type="ctrTitle" sz="quarter"/>
          </p:nvPr>
        </p:nvSpPr>
        <p:spPr>
          <a:xfrm>
            <a:off x="457200" y="2529450"/>
            <a:ext cx="7772400" cy="710964"/>
          </a:xfrm>
        </p:spPr>
        <p:txBody>
          <a:bodyPr anchor="ctr" anchorCtr="0"/>
          <a:lstStyle>
            <a:lvl1pPr>
              <a:defRPr sz="4800" b="0">
                <a:solidFill>
                  <a:schemeClr val="tx2"/>
                </a:solidFill>
              </a:defRPr>
            </a:lvl1pPr>
          </a:lstStyle>
          <a:p>
            <a:r>
              <a:rPr lang="en-US" dirty="0" smtClean="0"/>
              <a:t>Click to edit Master title style</a:t>
            </a:r>
            <a:endParaRPr lang="en-US" dirty="0"/>
          </a:p>
        </p:txBody>
      </p:sp>
      <p:sp>
        <p:nvSpPr>
          <p:cNvPr id="63" name="Subtitle 2"/>
          <p:cNvSpPr>
            <a:spLocks noGrp="1"/>
          </p:cNvSpPr>
          <p:nvPr>
            <p:ph type="subTitle" sz="quarter" idx="1"/>
          </p:nvPr>
        </p:nvSpPr>
        <p:spPr>
          <a:xfrm>
            <a:off x="457200" y="4637994"/>
            <a:ext cx="8251825" cy="387798"/>
          </a:xfrm>
        </p:spPr>
        <p:txBody>
          <a:bodyPr/>
          <a:lstStyle>
            <a:lvl1pPr marL="0" indent="0">
              <a:buFontTx/>
              <a:buNone/>
              <a:defRPr sz="2800" b="0">
                <a:solidFill>
                  <a:schemeClr val="bg1"/>
                </a:solidFill>
              </a:defRPr>
            </a:lvl1pPr>
          </a:lstStyle>
          <a:p>
            <a:r>
              <a:rPr lang="en-US" dirty="0" smtClean="0"/>
              <a:t>Click to edit Master subtitle style</a:t>
            </a:r>
            <a:endParaRPr lang="en-US" dirty="0"/>
          </a:p>
        </p:txBody>
      </p:sp>
      <p:sp>
        <p:nvSpPr>
          <p:cNvPr id="2" name="Slide Number Placeholder 1"/>
          <p:cNvSpPr>
            <a:spLocks noGrp="1"/>
          </p:cNvSpPr>
          <p:nvPr>
            <p:ph type="sldNum" sz="quarter" idx="11"/>
          </p:nvPr>
        </p:nvSpPr>
        <p:spPr/>
        <p:txBody>
          <a:bodyPr/>
          <a:lstStyle>
            <a:lvl1pPr>
              <a:defRPr>
                <a:solidFill>
                  <a:schemeClr val="bg1"/>
                </a:solidFill>
              </a:defRPr>
            </a:lvl1pPr>
          </a:lstStyle>
          <a:p>
            <a:r>
              <a:rPr lang="en-US" dirty="0" smtClean="0">
                <a:solidFill>
                  <a:srgbClr val="FFFFFF"/>
                </a:solidFill>
              </a:rPr>
              <a:t>Author, Filename.ppt</a:t>
            </a:r>
            <a:r>
              <a:rPr lang="en-US" sz="800" dirty="0" smtClean="0">
                <a:solidFill>
                  <a:srgbClr val="FFFFFF"/>
                </a:solidFill>
              </a:rPr>
              <a:t> </a:t>
            </a:r>
            <a:r>
              <a:rPr lang="en-US" sz="1000" dirty="0" smtClean="0">
                <a:solidFill>
                  <a:srgbClr val="FFFFFF"/>
                </a:solidFill>
              </a:rPr>
              <a:t>| </a:t>
            </a:r>
            <a:fld id="{689318A1-174D-4DEE-8106-03A37B9BCF15}" type="slidenum">
              <a:rPr lang="en-US" sz="1000" smtClean="0">
                <a:solidFill>
                  <a:srgbClr val="FFFFFF"/>
                </a:solidFill>
              </a:rPr>
              <a:pPr/>
              <a:t>‹#›</a:t>
            </a:fld>
            <a:endParaRPr lang="en-US" sz="1000" dirty="0">
              <a:solidFill>
                <a:srgbClr val="FFFFFF"/>
              </a:solidFill>
            </a:endParaRPr>
          </a:p>
        </p:txBody>
      </p:sp>
      <p:sp>
        <p:nvSpPr>
          <p:cNvPr id="20" name="TextBox 19"/>
          <p:cNvSpPr txBox="1"/>
          <p:nvPr userDrawn="1"/>
        </p:nvSpPr>
        <p:spPr>
          <a:xfrm>
            <a:off x="5271657" y="539496"/>
            <a:ext cx="2901205" cy="307777"/>
          </a:xfrm>
          <a:prstGeom prst="rect">
            <a:avLst/>
          </a:prstGeom>
          <a:noFill/>
        </p:spPr>
        <p:txBody>
          <a:bodyPr wrap="none" lIns="91440" tIns="45720" rIns="91440" bIns="45720" rtlCol="0" anchor="t" anchorCtr="0">
            <a:spAutoFit/>
          </a:bodyPr>
          <a:lstStyle/>
          <a:p>
            <a:pPr algn="r" eaLnBrk="1" hangingPunct="1"/>
            <a:r>
              <a:rPr lang="en-US" sz="1400" b="1" dirty="0" smtClean="0">
                <a:solidFill>
                  <a:srgbClr val="0039A6"/>
                </a:solidFill>
                <a:latin typeface="Arial" charset="0"/>
              </a:rPr>
              <a:t>Engineering, Test &amp; Technology</a:t>
            </a:r>
          </a:p>
        </p:txBody>
      </p:sp>
      <p:sp>
        <p:nvSpPr>
          <p:cNvPr id="22" name="TextBox 21"/>
          <p:cNvSpPr txBox="1"/>
          <p:nvPr userDrawn="1"/>
        </p:nvSpPr>
        <p:spPr>
          <a:xfrm>
            <a:off x="5995325" y="758952"/>
            <a:ext cx="2177537" cy="307777"/>
          </a:xfrm>
          <a:prstGeom prst="rect">
            <a:avLst/>
          </a:prstGeom>
          <a:noFill/>
        </p:spPr>
        <p:txBody>
          <a:bodyPr wrap="none" lIns="91440" tIns="45720" rIns="91440" bIns="45720" rtlCol="0" anchor="t" anchorCtr="0">
            <a:spAutoFit/>
          </a:bodyPr>
          <a:lstStyle/>
          <a:p>
            <a:pPr algn="r" eaLnBrk="1" hangingPunct="1"/>
            <a:r>
              <a:rPr lang="en-US" sz="1400" dirty="0" smtClean="0">
                <a:solidFill>
                  <a:srgbClr val="0039A6"/>
                </a:solidFill>
                <a:latin typeface="Arial" charset="0"/>
              </a:rPr>
              <a:t>Boeing Test &amp; Evaluation</a:t>
            </a:r>
          </a:p>
        </p:txBody>
      </p:sp>
    </p:spTree>
    <p:extLst>
      <p:ext uri="{BB962C8B-B14F-4D97-AF65-F5344CB8AC3E}">
        <p14:creationId xmlns:p14="http://schemas.microsoft.com/office/powerpoint/2010/main" val="379476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pic>
        <p:nvPicPr>
          <p:cNvPr id="13" name="Picture 53" descr="Boeing_RGBblue_standard"/>
          <p:cNvPicPr preferRelativeResize="0">
            <a:picLocks noChangeAspect="1" noChangeArrowheads="1"/>
          </p:cNvPicPr>
          <p:nvPr userDrawn="1"/>
        </p:nvPicPr>
        <p:blipFill>
          <a:blip r:embed="rId2" cstate="print"/>
          <a:srcRect/>
          <a:stretch>
            <a:fillRect/>
          </a:stretch>
        </p:blipFill>
        <p:spPr bwMode="auto">
          <a:xfrm>
            <a:off x="401638" y="361950"/>
            <a:ext cx="1838325" cy="442913"/>
          </a:xfrm>
          <a:prstGeom prst="rect">
            <a:avLst/>
          </a:prstGeom>
          <a:noFill/>
        </p:spPr>
      </p:pic>
      <p:sp>
        <p:nvSpPr>
          <p:cNvPr id="264253" name="Rectangle 61"/>
          <p:cNvSpPr>
            <a:spLocks noChangeArrowheads="1"/>
          </p:cNvSpPr>
          <p:nvPr userDrawn="1"/>
        </p:nvSpPr>
        <p:spPr bwMode="auto">
          <a:xfrm>
            <a:off x="439738" y="6658300"/>
            <a:ext cx="2065337" cy="110800"/>
          </a:xfrm>
          <a:prstGeom prst="rect">
            <a:avLst/>
          </a:prstGeom>
          <a:noFill/>
          <a:ln w="12700">
            <a:noFill/>
            <a:miter lim="800000"/>
            <a:headEnd type="none" w="sm" len="sm"/>
            <a:tailEnd type="none" w="sm" len="sm"/>
          </a:ln>
          <a:effectLst/>
        </p:spPr>
        <p:txBody>
          <a:bodyPr lIns="9144" tIns="9144" rIns="9144" bIns="9144" anchor="b">
            <a:spAutoFit/>
          </a:bodyPr>
          <a:lstStyle/>
          <a:p>
            <a:pPr defTabSz="820738"/>
            <a:r>
              <a:rPr lang="en-US" sz="600" dirty="0" smtClean="0">
                <a:solidFill>
                  <a:srgbClr val="FFFFFF">
                    <a:lumMod val="50000"/>
                  </a:srgbClr>
                </a:solidFill>
                <a:latin typeface="Arial" charset="0"/>
              </a:rPr>
              <a:t>Copyright © 2016 Boeing. All rights reserved.</a:t>
            </a:r>
          </a:p>
        </p:txBody>
      </p:sp>
      <p:sp>
        <p:nvSpPr>
          <p:cNvPr id="62" name="Title 1"/>
          <p:cNvSpPr>
            <a:spLocks noGrp="1"/>
          </p:cNvSpPr>
          <p:nvPr>
            <p:ph type="ctrTitle" sz="quarter"/>
          </p:nvPr>
        </p:nvSpPr>
        <p:spPr>
          <a:xfrm>
            <a:off x="457200" y="2529450"/>
            <a:ext cx="7772400" cy="710964"/>
          </a:xfrm>
        </p:spPr>
        <p:txBody>
          <a:bodyPr anchor="ctr" anchorCtr="0"/>
          <a:lstStyle>
            <a:lvl1pPr>
              <a:defRPr sz="4800" b="0">
                <a:solidFill>
                  <a:schemeClr val="tx2"/>
                </a:solidFill>
              </a:defRPr>
            </a:lvl1pPr>
          </a:lstStyle>
          <a:p>
            <a:r>
              <a:rPr lang="en-US" dirty="0" smtClean="0"/>
              <a:t>Click to edit Master title style</a:t>
            </a:r>
            <a:endParaRPr lang="en-US" dirty="0"/>
          </a:p>
        </p:txBody>
      </p:sp>
      <p:sp>
        <p:nvSpPr>
          <p:cNvPr id="63" name="Subtitle 2"/>
          <p:cNvSpPr>
            <a:spLocks noGrp="1"/>
          </p:cNvSpPr>
          <p:nvPr>
            <p:ph type="subTitle" sz="quarter" idx="1"/>
          </p:nvPr>
        </p:nvSpPr>
        <p:spPr>
          <a:xfrm>
            <a:off x="457200" y="4637994"/>
            <a:ext cx="8251825" cy="387798"/>
          </a:xfrm>
        </p:spPr>
        <p:txBody>
          <a:bodyPr/>
          <a:lstStyle>
            <a:lvl1pPr marL="0" indent="0">
              <a:buFontTx/>
              <a:buNone/>
              <a:defRPr sz="2800" b="0">
                <a:solidFill>
                  <a:schemeClr val="tx2"/>
                </a:solidFill>
              </a:defRPr>
            </a:lvl1pPr>
          </a:lstStyle>
          <a:p>
            <a:r>
              <a:rPr lang="en-US" dirty="0" smtClean="0"/>
              <a:t>Click to edit Master subtitle style</a:t>
            </a:r>
            <a:endParaRPr lang="en-US" dirty="0"/>
          </a:p>
        </p:txBody>
      </p:sp>
      <p:cxnSp>
        <p:nvCxnSpPr>
          <p:cNvPr id="4" name="Straight Connector 3"/>
          <p:cNvCxnSpPr/>
          <p:nvPr/>
        </p:nvCxnSpPr>
        <p:spPr>
          <a:xfrm>
            <a:off x="0" y="4581144"/>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r>
              <a:rPr lang="en-US" dirty="0" smtClean="0">
                <a:solidFill>
                  <a:srgbClr val="FFFFFF">
                    <a:lumMod val="50000"/>
                  </a:srgbClr>
                </a:solidFill>
              </a:rPr>
              <a:t>Author, Filename.ppt</a:t>
            </a:r>
            <a:r>
              <a:rPr lang="en-US" sz="800" dirty="0" smtClean="0">
                <a:solidFill>
                  <a:srgbClr val="FFFFFF">
                    <a:lumMod val="50000"/>
                  </a:srgbClr>
                </a:solidFill>
              </a:rPr>
              <a:t> </a:t>
            </a:r>
            <a:r>
              <a:rPr lang="en-US" sz="1000" dirty="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
        <p:nvSpPr>
          <p:cNvPr id="19" name="TextBox 18"/>
          <p:cNvSpPr txBox="1"/>
          <p:nvPr userDrawn="1"/>
        </p:nvSpPr>
        <p:spPr>
          <a:xfrm>
            <a:off x="5271657" y="539496"/>
            <a:ext cx="2901205" cy="307777"/>
          </a:xfrm>
          <a:prstGeom prst="rect">
            <a:avLst/>
          </a:prstGeom>
          <a:noFill/>
        </p:spPr>
        <p:txBody>
          <a:bodyPr wrap="none" lIns="91440" tIns="45720" rIns="91440" bIns="45720" rtlCol="0" anchor="t" anchorCtr="0">
            <a:spAutoFit/>
          </a:bodyPr>
          <a:lstStyle/>
          <a:p>
            <a:pPr algn="r" eaLnBrk="1" hangingPunct="1"/>
            <a:r>
              <a:rPr lang="en-US" sz="1400" b="1" dirty="0" smtClean="0">
                <a:solidFill>
                  <a:srgbClr val="0039A6"/>
                </a:solidFill>
                <a:latin typeface="Arial" charset="0"/>
              </a:rPr>
              <a:t>Engineering, Test &amp; Technology</a:t>
            </a:r>
          </a:p>
        </p:txBody>
      </p:sp>
      <p:sp>
        <p:nvSpPr>
          <p:cNvPr id="21" name="TextBox 20"/>
          <p:cNvSpPr txBox="1"/>
          <p:nvPr userDrawn="1"/>
        </p:nvSpPr>
        <p:spPr>
          <a:xfrm>
            <a:off x="5995325" y="758952"/>
            <a:ext cx="2177537" cy="307777"/>
          </a:xfrm>
          <a:prstGeom prst="rect">
            <a:avLst/>
          </a:prstGeom>
          <a:noFill/>
        </p:spPr>
        <p:txBody>
          <a:bodyPr wrap="none" lIns="91440" tIns="45720" rIns="91440" bIns="45720" rtlCol="0" anchor="t" anchorCtr="0">
            <a:spAutoFit/>
          </a:bodyPr>
          <a:lstStyle/>
          <a:p>
            <a:pPr algn="r" eaLnBrk="1" hangingPunct="1"/>
            <a:r>
              <a:rPr lang="en-US" sz="1400" dirty="0" smtClean="0">
                <a:solidFill>
                  <a:srgbClr val="0039A6"/>
                </a:solidFill>
                <a:latin typeface="Arial" charset="0"/>
              </a:rPr>
              <a:t>Boeing Test &amp; Evaluation</a:t>
            </a:r>
          </a:p>
        </p:txBody>
      </p:sp>
    </p:spTree>
    <p:extLst>
      <p:ext uri="{BB962C8B-B14F-4D97-AF65-F5344CB8AC3E}">
        <p14:creationId xmlns:p14="http://schemas.microsoft.com/office/powerpoint/2010/main" val="49870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Font typeface="Symbol" panose="05050102010706020507" pitchFamily="18" charset="2"/>
              <a:buChar char=""/>
              <a:defRPr/>
            </a:lvl1pPr>
            <a:lvl2pPr marL="288925" indent="-173038">
              <a:defRPr/>
            </a:lvl2pPr>
            <a:lvl3pPr marL="461963" indent="-184150">
              <a:defRPr/>
            </a:lvl3pPr>
            <a:lvl4pPr marL="746125" indent="-225425">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5" name="Slide Number Placeholder 4"/>
          <p:cNvSpPr>
            <a:spLocks noGrp="1"/>
          </p:cNvSpPr>
          <p:nvPr>
            <p:ph type="sldNum" sz="quarter" idx="14"/>
          </p:nvPr>
        </p:nvSpPr>
        <p:spPr/>
        <p:txBody>
          <a:bodyPr/>
          <a:lstStyle/>
          <a:p>
            <a:r>
              <a:rPr lang="en-US" dirty="0" smtClean="0">
                <a:solidFill>
                  <a:srgbClr val="FFFFFF">
                    <a:lumMod val="50000"/>
                  </a:srgbClr>
                </a:solidFill>
              </a:rPr>
              <a:t>Author, Filename.ppt</a:t>
            </a:r>
            <a:r>
              <a:rPr lang="en-US" sz="800" dirty="0" smtClean="0">
                <a:solidFill>
                  <a:srgbClr val="FFFFFF">
                    <a:lumMod val="50000"/>
                  </a:srgbClr>
                </a:solidFill>
              </a:rPr>
              <a:t> </a:t>
            </a:r>
            <a:r>
              <a:rPr lang="en-US" sz="1000" dirty="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341941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and Content with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9" name="Text Placeholder 8"/>
          <p:cNvSpPr>
            <a:spLocks noGrp="1"/>
          </p:cNvSpPr>
          <p:nvPr>
            <p:ph type="body" sz="quarter" idx="13"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smtClean="0"/>
              <a:t>Click to edit tagline</a:t>
            </a:r>
            <a:endParaRPr lang="en-US" dirty="0"/>
          </a:p>
        </p:txBody>
      </p:sp>
      <p:sp>
        <p:nvSpPr>
          <p:cNvPr id="4" name="Slide Number Placeholder 3"/>
          <p:cNvSpPr>
            <a:spLocks noGrp="1"/>
          </p:cNvSpPr>
          <p:nvPr>
            <p:ph type="sldNum" sz="quarter" idx="15"/>
          </p:nvPr>
        </p:nvSpPr>
        <p:spPr/>
        <p:txBody>
          <a:bodyPr/>
          <a:lstStyle/>
          <a:p>
            <a:r>
              <a:rPr lang="en-US" dirty="0" smtClean="0">
                <a:solidFill>
                  <a:srgbClr val="FFFFFF">
                    <a:lumMod val="50000"/>
                  </a:srgbClr>
                </a:solidFill>
              </a:rPr>
              <a:t>Author, Filename.ppt</a:t>
            </a:r>
            <a:r>
              <a:rPr lang="en-US" sz="800" dirty="0" smtClean="0">
                <a:solidFill>
                  <a:srgbClr val="FFFFFF">
                    <a:lumMod val="50000"/>
                  </a:srgbClr>
                </a:solidFill>
              </a:rPr>
              <a:t> </a:t>
            </a:r>
            <a:r>
              <a:rPr lang="en-US" sz="1000" dirty="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287979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3"/>
          <p:cNvSpPr>
            <a:spLocks noGrp="1"/>
          </p:cNvSpPr>
          <p:nvPr>
            <p:ph type="sldNum" sz="quarter" idx="11"/>
          </p:nvPr>
        </p:nvSpPr>
        <p:spPr/>
        <p:txBody>
          <a:bodyPr/>
          <a:lstStyle/>
          <a:p>
            <a:r>
              <a:rPr lang="en-US" dirty="0" smtClean="0">
                <a:solidFill>
                  <a:srgbClr val="FFFFFF">
                    <a:lumMod val="50000"/>
                  </a:srgbClr>
                </a:solidFill>
              </a:rPr>
              <a:t>Author, Filename.ppt</a:t>
            </a:r>
            <a:r>
              <a:rPr lang="en-US" sz="800" dirty="0" smtClean="0">
                <a:solidFill>
                  <a:srgbClr val="FFFFFF">
                    <a:lumMod val="50000"/>
                  </a:srgbClr>
                </a:solidFill>
              </a:rPr>
              <a:t> </a:t>
            </a:r>
            <a:r>
              <a:rPr lang="en-US" sz="1000" dirty="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110023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Tag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8"/>
          <p:cNvSpPr>
            <a:spLocks noGrp="1"/>
          </p:cNvSpPr>
          <p:nvPr>
            <p:ph type="body" sz="quarter" idx="13"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smtClean="0"/>
              <a:t>Click to edit tagline</a:t>
            </a:r>
            <a:endParaRPr lang="en-US" dirty="0"/>
          </a:p>
        </p:txBody>
      </p:sp>
      <p:sp>
        <p:nvSpPr>
          <p:cNvPr id="4" name="Slide Number Placeholder 3"/>
          <p:cNvSpPr>
            <a:spLocks noGrp="1"/>
          </p:cNvSpPr>
          <p:nvPr>
            <p:ph type="sldNum" sz="quarter" idx="15"/>
          </p:nvPr>
        </p:nvSpPr>
        <p:spPr/>
        <p:txBody>
          <a:bodyPr/>
          <a:lstStyle/>
          <a:p>
            <a:r>
              <a:rPr lang="en-US" dirty="0" smtClean="0">
                <a:solidFill>
                  <a:srgbClr val="FFFFFF">
                    <a:lumMod val="50000"/>
                  </a:srgbClr>
                </a:solidFill>
              </a:rPr>
              <a:t>Author, Filename.ppt</a:t>
            </a:r>
            <a:r>
              <a:rPr lang="en-US" sz="800" dirty="0" smtClean="0">
                <a:solidFill>
                  <a:srgbClr val="FFFFFF">
                    <a:lumMod val="50000"/>
                  </a:srgbClr>
                </a:solidFill>
              </a:rPr>
              <a:t> </a:t>
            </a:r>
            <a:r>
              <a:rPr lang="en-US" sz="1000" dirty="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23154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1"/>
          </p:nvPr>
        </p:nvSpPr>
        <p:spPr/>
        <p:txBody>
          <a:bodyPr/>
          <a:lstStyle/>
          <a:p>
            <a:r>
              <a:rPr lang="en-US" dirty="0" smtClean="0">
                <a:solidFill>
                  <a:srgbClr val="FFFFFF">
                    <a:lumMod val="50000"/>
                  </a:srgbClr>
                </a:solidFill>
              </a:rPr>
              <a:t>Author, Filename.ppt</a:t>
            </a:r>
            <a:r>
              <a:rPr lang="en-US" sz="800" dirty="0" smtClean="0">
                <a:solidFill>
                  <a:srgbClr val="FFFFFF">
                    <a:lumMod val="50000"/>
                  </a:srgbClr>
                </a:solidFill>
              </a:rPr>
              <a:t> </a:t>
            </a:r>
            <a:r>
              <a:rPr lang="en-US" sz="1000" dirty="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126522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5" name="Slide Number Placeholder 4"/>
          <p:cNvSpPr>
            <a:spLocks noGrp="1"/>
          </p:cNvSpPr>
          <p:nvPr>
            <p:ph type="sldNum" sz="quarter" idx="14"/>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415393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114800" cy="131112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846320" y="1600200"/>
            <a:ext cx="3840480" cy="131112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6" name="Slide Number Placeholder 5"/>
          <p:cNvSpPr>
            <a:spLocks noGrp="1"/>
          </p:cNvSpPr>
          <p:nvPr>
            <p:ph type="sldNum" sz="quarter" idx="14"/>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280722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Subtitl with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114800" cy="131112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46320" y="1600200"/>
            <a:ext cx="3840480" cy="131112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9" name="Text Placeholder 8"/>
          <p:cNvSpPr>
            <a:spLocks noGrp="1"/>
          </p:cNvSpPr>
          <p:nvPr>
            <p:ph type="body" sz="quarter" idx="13"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smtClean="0"/>
              <a:t>Click to edit tagline</a:t>
            </a:r>
            <a:endParaRPr lang="en-US" dirty="0"/>
          </a:p>
        </p:txBody>
      </p:sp>
      <p:sp>
        <p:nvSpPr>
          <p:cNvPr id="6" name="Slide Number Placeholder 5"/>
          <p:cNvSpPr>
            <a:spLocks noGrp="1"/>
          </p:cNvSpPr>
          <p:nvPr>
            <p:ph type="sldNum" sz="quarter" idx="15"/>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213788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114800" cy="131112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46320" y="1600200"/>
            <a:ext cx="3840480" cy="131112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1"/>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147487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with Tag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114800" cy="131112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46320" y="1600200"/>
            <a:ext cx="3840480" cy="1311128"/>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8"/>
          <p:cNvSpPr>
            <a:spLocks noGrp="1"/>
          </p:cNvSpPr>
          <p:nvPr>
            <p:ph type="body" sz="quarter" idx="13"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smtClean="0"/>
              <a:t>Click to edit tagline</a:t>
            </a:r>
            <a:endParaRPr lang="en-US" dirty="0"/>
          </a:p>
        </p:txBody>
      </p:sp>
      <p:sp>
        <p:nvSpPr>
          <p:cNvPr id="6" name="Slide Number Placeholder 5"/>
          <p:cNvSpPr>
            <a:spLocks noGrp="1"/>
          </p:cNvSpPr>
          <p:nvPr>
            <p:ph type="sldNum" sz="quarter" idx="15"/>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283952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ubtitle and Content + stoplight">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Font typeface="Symbol" panose="05050102010706020507" pitchFamily="18" charset="2"/>
              <a:buChar char=""/>
              <a:defRPr/>
            </a:lvl1pPr>
            <a:lvl2pPr marL="288925" indent="-173038">
              <a:defRPr/>
            </a:lvl2pPr>
            <a:lvl3pPr marL="461963" indent="-184150">
              <a:defRPr/>
            </a:lvl3pPr>
            <a:lvl4pPr marL="746125" indent="-225425">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4" name="Rectangle 3"/>
          <p:cNvSpPr/>
          <p:nvPr userDrawn="1"/>
        </p:nvSpPr>
        <p:spPr>
          <a:xfrm>
            <a:off x="7589520" y="777240"/>
            <a:ext cx="320040" cy="29260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400" b="1" dirty="0" smtClean="0">
                <a:solidFill>
                  <a:srgbClr val="FFFFFF"/>
                </a:solidFill>
              </a:rPr>
              <a:t>G</a:t>
            </a:r>
            <a:endParaRPr lang="en-US" sz="1400" b="1" dirty="0">
              <a:solidFill>
                <a:srgbClr val="FFFFFF"/>
              </a:solidFill>
            </a:endParaRPr>
          </a:p>
        </p:txBody>
      </p:sp>
      <p:sp>
        <p:nvSpPr>
          <p:cNvPr id="8" name="Rectangle 7"/>
          <p:cNvSpPr/>
          <p:nvPr userDrawn="1"/>
        </p:nvSpPr>
        <p:spPr>
          <a:xfrm>
            <a:off x="7985760" y="777240"/>
            <a:ext cx="320040" cy="2926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400" b="1" dirty="0" smtClean="0">
                <a:solidFill>
                  <a:sysClr val="windowText" lastClr="000000"/>
                </a:solidFill>
              </a:rPr>
              <a:t>Y</a:t>
            </a:r>
            <a:endParaRPr lang="en-US" sz="1400" b="1" dirty="0">
              <a:solidFill>
                <a:sysClr val="windowText" lastClr="000000"/>
              </a:solidFill>
            </a:endParaRPr>
          </a:p>
        </p:txBody>
      </p:sp>
      <p:sp>
        <p:nvSpPr>
          <p:cNvPr id="9" name="Rectangle 8"/>
          <p:cNvSpPr/>
          <p:nvPr userDrawn="1"/>
        </p:nvSpPr>
        <p:spPr>
          <a:xfrm>
            <a:off x="8382000" y="777240"/>
            <a:ext cx="320040" cy="292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400" b="1" dirty="0" smtClean="0">
                <a:solidFill>
                  <a:srgbClr val="FFFFFF"/>
                </a:solidFill>
              </a:rPr>
              <a:t>R</a:t>
            </a:r>
            <a:endParaRPr lang="en-US" sz="1400" b="1" dirty="0">
              <a:solidFill>
                <a:srgbClr val="FFFFFF"/>
              </a:solidFill>
            </a:endParaRPr>
          </a:p>
        </p:txBody>
      </p:sp>
      <p:sp>
        <p:nvSpPr>
          <p:cNvPr id="10" name="TextBox 9"/>
          <p:cNvSpPr txBox="1"/>
          <p:nvPr userDrawn="1"/>
        </p:nvSpPr>
        <p:spPr>
          <a:xfrm>
            <a:off x="7513320" y="556260"/>
            <a:ext cx="1287780" cy="246221"/>
          </a:xfrm>
          <a:prstGeom prst="rect">
            <a:avLst/>
          </a:prstGeom>
          <a:noFill/>
        </p:spPr>
        <p:txBody>
          <a:bodyPr wrap="square" rtlCol="0">
            <a:spAutoFit/>
          </a:bodyPr>
          <a:lstStyle/>
          <a:p>
            <a:pPr eaLnBrk="1" hangingPunct="1"/>
            <a:r>
              <a:rPr lang="en-US" sz="1000" dirty="0" err="1" smtClean="0">
                <a:solidFill>
                  <a:srgbClr val="000000"/>
                </a:solidFill>
                <a:latin typeface="Arial" charset="0"/>
              </a:rPr>
              <a:t>Prev</a:t>
            </a:r>
            <a:r>
              <a:rPr lang="en-US" sz="1000" dirty="0" smtClean="0">
                <a:solidFill>
                  <a:srgbClr val="000000"/>
                </a:solidFill>
                <a:latin typeface="Arial" charset="0"/>
              </a:rPr>
              <a:t> | </a:t>
            </a:r>
            <a:r>
              <a:rPr lang="en-US" sz="1000" dirty="0" err="1" smtClean="0">
                <a:solidFill>
                  <a:srgbClr val="000000"/>
                </a:solidFill>
                <a:latin typeface="Arial" charset="0"/>
              </a:rPr>
              <a:t>Curr</a:t>
            </a:r>
            <a:r>
              <a:rPr lang="en-US" sz="1000" dirty="0" smtClean="0">
                <a:solidFill>
                  <a:srgbClr val="000000"/>
                </a:solidFill>
                <a:latin typeface="Arial" charset="0"/>
              </a:rPr>
              <a:t>       YE</a:t>
            </a:r>
            <a:endParaRPr lang="en-US" sz="1000" dirty="0">
              <a:solidFill>
                <a:srgbClr val="000000"/>
              </a:solidFill>
              <a:latin typeface="Arial" charset="0"/>
            </a:endParaRPr>
          </a:p>
        </p:txBody>
      </p:sp>
      <p:sp>
        <p:nvSpPr>
          <p:cNvPr id="5" name="Slide Number Placeholder 4"/>
          <p:cNvSpPr>
            <a:spLocks noGrp="1"/>
          </p:cNvSpPr>
          <p:nvPr>
            <p:ph type="sldNum" sz="quarter" idx="14"/>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152267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ubtitle and Content + nav buttons">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Font typeface="Symbol" panose="05050102010706020507" pitchFamily="18" charset="2"/>
              <a:buChar char=""/>
              <a:defRPr/>
            </a:lvl1pPr>
            <a:lvl2pPr marL="288925" indent="-173038">
              <a:defRPr/>
            </a:lvl2pPr>
            <a:lvl3pPr marL="461963" indent="-184150">
              <a:defRPr/>
            </a:lvl3pPr>
            <a:lvl4pPr marL="746125" indent="-225425">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11" name="Action Button: Back or Previous 10">
            <a:hlinkClick r:id="" action="ppaction://hlinkshowjump?jump=previousslide" highlightClick="1"/>
          </p:cNvPr>
          <p:cNvSpPr/>
          <p:nvPr userDrawn="1"/>
        </p:nvSpPr>
        <p:spPr>
          <a:xfrm>
            <a:off x="8046720" y="320040"/>
            <a:ext cx="182880" cy="182880"/>
          </a:xfrm>
          <a:prstGeom prst="actionButtonBackPrevio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2" name="Action Button: Forward or Next 11">
            <a:hlinkClick r:id="" action="ppaction://hlinkshowjump?jump=nextslide" highlightClick="1"/>
          </p:cNvPr>
          <p:cNvSpPr/>
          <p:nvPr userDrawn="1"/>
        </p:nvSpPr>
        <p:spPr>
          <a:xfrm>
            <a:off x="8494776" y="320040"/>
            <a:ext cx="182880" cy="182880"/>
          </a:xfrm>
          <a:prstGeom prst="actionButtonForwardNex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13" name="Action Button: Home 12">
            <a:hlinkClick r:id="" action="ppaction://hlinkshowjump?jump=firstslide" highlightClick="1"/>
          </p:cNvPr>
          <p:cNvSpPr/>
          <p:nvPr userDrawn="1"/>
        </p:nvSpPr>
        <p:spPr>
          <a:xfrm>
            <a:off x="8266176" y="320040"/>
            <a:ext cx="182880" cy="182880"/>
          </a:xfrm>
          <a:prstGeom prst="actionButtonHom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solidFill>
                <a:srgbClr val="FFFFFF"/>
              </a:solidFill>
            </a:endParaRPr>
          </a:p>
        </p:txBody>
      </p:sp>
      <p:sp>
        <p:nvSpPr>
          <p:cNvPr id="5" name="Slide Number Placeholder 4"/>
          <p:cNvSpPr>
            <a:spLocks noGrp="1"/>
          </p:cNvSpPr>
          <p:nvPr>
            <p:ph type="sldNum" sz="quarter" idx="14"/>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327312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10" name="Picture Placeholder 9"/>
          <p:cNvSpPr>
            <a:spLocks noGrp="1"/>
          </p:cNvSpPr>
          <p:nvPr>
            <p:ph type="pic" sz="quarter" idx="13"/>
          </p:nvPr>
        </p:nvSpPr>
        <p:spPr>
          <a:xfrm>
            <a:off x="0" y="1600200"/>
            <a:ext cx="9144000" cy="4937760"/>
          </a:xfrm>
          <a:solidFill>
            <a:srgbClr val="97C5EB"/>
          </a:solidFill>
        </p:spPr>
        <p:txBody>
          <a:bodyPr/>
          <a:lstStyle/>
          <a:p>
            <a:endParaRPr lang="en-US" dirty="0"/>
          </a:p>
        </p:txBody>
      </p:sp>
      <p:sp>
        <p:nvSpPr>
          <p:cNvPr id="5" name="Slide Number Placeholder 4"/>
          <p:cNvSpPr>
            <a:spLocks noGrp="1"/>
          </p:cNvSpPr>
          <p:nvPr>
            <p:ph type="sldNum" sz="quarter" idx="15"/>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357885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Picture with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10" name="Picture Placeholder 9"/>
          <p:cNvSpPr>
            <a:spLocks noGrp="1"/>
          </p:cNvSpPr>
          <p:nvPr>
            <p:ph type="pic" sz="quarter" idx="13"/>
          </p:nvPr>
        </p:nvSpPr>
        <p:spPr>
          <a:xfrm>
            <a:off x="0" y="1600200"/>
            <a:ext cx="9144000" cy="4462272"/>
          </a:xfrm>
          <a:solidFill>
            <a:srgbClr val="97C5EB"/>
          </a:solidFill>
        </p:spPr>
        <p:txBody>
          <a:bodyPr/>
          <a:lstStyle/>
          <a:p>
            <a:endParaRPr lang="en-US" dirty="0"/>
          </a:p>
        </p:txBody>
      </p:sp>
      <p:sp>
        <p:nvSpPr>
          <p:cNvPr id="8" name="Text Placeholder 8"/>
          <p:cNvSpPr>
            <a:spLocks noGrp="1"/>
          </p:cNvSpPr>
          <p:nvPr>
            <p:ph type="body" sz="quarter" idx="14"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smtClean="0"/>
              <a:t>Click to edit tagline</a:t>
            </a:r>
            <a:endParaRPr lang="en-US" dirty="0"/>
          </a:p>
        </p:txBody>
      </p:sp>
      <p:sp>
        <p:nvSpPr>
          <p:cNvPr id="5" name="Slide Number Placeholder 4"/>
          <p:cNvSpPr>
            <a:spLocks noGrp="1"/>
          </p:cNvSpPr>
          <p:nvPr>
            <p:ph type="sldNum" sz="quarter" idx="16"/>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409027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content with two pictures">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572000" y="1600200"/>
            <a:ext cx="4087368"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9" name="Picture Placeholder 9"/>
          <p:cNvSpPr>
            <a:spLocks noGrp="1"/>
          </p:cNvSpPr>
          <p:nvPr>
            <p:ph type="pic" sz="quarter" idx="13"/>
          </p:nvPr>
        </p:nvSpPr>
        <p:spPr>
          <a:xfrm>
            <a:off x="457200" y="1600200"/>
            <a:ext cx="4023360" cy="2377440"/>
          </a:xfrm>
          <a:solidFill>
            <a:srgbClr val="97C5EB"/>
          </a:solidFill>
        </p:spPr>
        <p:txBody>
          <a:bodyPr/>
          <a:lstStyle/>
          <a:p>
            <a:endParaRPr lang="en-US" dirty="0"/>
          </a:p>
        </p:txBody>
      </p:sp>
      <p:sp>
        <p:nvSpPr>
          <p:cNvPr id="10" name="Picture Placeholder 9"/>
          <p:cNvSpPr>
            <a:spLocks noGrp="1"/>
          </p:cNvSpPr>
          <p:nvPr>
            <p:ph type="pic" sz="quarter" idx="14"/>
          </p:nvPr>
        </p:nvSpPr>
        <p:spPr>
          <a:xfrm>
            <a:off x="457200" y="4160520"/>
            <a:ext cx="4023360" cy="2377440"/>
          </a:xfrm>
          <a:solidFill>
            <a:srgbClr val="97C5EB"/>
          </a:solidFill>
        </p:spPr>
        <p:txBody>
          <a:bodyPr/>
          <a:lstStyle/>
          <a:p>
            <a:endParaRPr lang="en-US" dirty="0"/>
          </a:p>
        </p:txBody>
      </p:sp>
      <p:sp>
        <p:nvSpPr>
          <p:cNvPr id="6" name="Slide Number Placeholder 5"/>
          <p:cNvSpPr>
            <a:spLocks noGrp="1"/>
          </p:cNvSpPr>
          <p:nvPr>
            <p:ph type="sldNum" sz="quarter" idx="16"/>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54714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Content, two pictures,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572000" y="1600200"/>
            <a:ext cx="4087368"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9" name="Picture Placeholder 9"/>
          <p:cNvSpPr>
            <a:spLocks noGrp="1"/>
          </p:cNvSpPr>
          <p:nvPr>
            <p:ph type="pic" sz="quarter" idx="13"/>
          </p:nvPr>
        </p:nvSpPr>
        <p:spPr>
          <a:xfrm>
            <a:off x="457200" y="1600200"/>
            <a:ext cx="4023360" cy="2194560"/>
          </a:xfrm>
          <a:solidFill>
            <a:srgbClr val="97C5EB"/>
          </a:solidFill>
        </p:spPr>
        <p:txBody>
          <a:bodyPr/>
          <a:lstStyle/>
          <a:p>
            <a:endParaRPr lang="en-US" dirty="0"/>
          </a:p>
        </p:txBody>
      </p:sp>
      <p:sp>
        <p:nvSpPr>
          <p:cNvPr id="10" name="Picture Placeholder 9"/>
          <p:cNvSpPr>
            <a:spLocks noGrp="1"/>
          </p:cNvSpPr>
          <p:nvPr>
            <p:ph type="pic" sz="quarter" idx="14"/>
          </p:nvPr>
        </p:nvSpPr>
        <p:spPr>
          <a:xfrm>
            <a:off x="457200" y="3867912"/>
            <a:ext cx="4023360" cy="2194560"/>
          </a:xfrm>
          <a:solidFill>
            <a:srgbClr val="97C5EB"/>
          </a:solidFill>
        </p:spPr>
        <p:txBody>
          <a:bodyPr/>
          <a:lstStyle/>
          <a:p>
            <a:endParaRPr lang="en-US" dirty="0"/>
          </a:p>
        </p:txBody>
      </p:sp>
      <p:sp>
        <p:nvSpPr>
          <p:cNvPr id="11" name="Text Placeholder 8"/>
          <p:cNvSpPr>
            <a:spLocks noGrp="1"/>
          </p:cNvSpPr>
          <p:nvPr>
            <p:ph type="body" sz="quarter" idx="15"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smtClean="0"/>
              <a:t>Click to edit tagline</a:t>
            </a:r>
            <a:endParaRPr lang="en-US" dirty="0"/>
          </a:p>
        </p:txBody>
      </p:sp>
      <p:sp>
        <p:nvSpPr>
          <p:cNvPr id="6" name="Slide Number Placeholder 5"/>
          <p:cNvSpPr>
            <a:spLocks noGrp="1"/>
          </p:cNvSpPr>
          <p:nvPr>
            <p:ph type="sldNum" sz="quarter" idx="17"/>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244641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Rt content with one pict">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572000" y="1600200"/>
            <a:ext cx="4087368"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9" name="Picture Placeholder 9"/>
          <p:cNvSpPr>
            <a:spLocks noGrp="1"/>
          </p:cNvSpPr>
          <p:nvPr>
            <p:ph type="pic" sz="quarter" idx="13"/>
          </p:nvPr>
        </p:nvSpPr>
        <p:spPr>
          <a:xfrm>
            <a:off x="457200" y="1600200"/>
            <a:ext cx="4023360" cy="4937760"/>
          </a:xfrm>
          <a:solidFill>
            <a:srgbClr val="97C5EB"/>
          </a:solidFill>
        </p:spPr>
        <p:txBody>
          <a:bodyPr/>
          <a:lstStyle/>
          <a:p>
            <a:endParaRPr lang="en-US" dirty="0"/>
          </a:p>
        </p:txBody>
      </p:sp>
      <p:sp>
        <p:nvSpPr>
          <p:cNvPr id="6" name="Slide Number Placeholder 5"/>
          <p:cNvSpPr>
            <a:spLocks noGrp="1"/>
          </p:cNvSpPr>
          <p:nvPr>
            <p:ph type="sldNum" sz="quarter" idx="15"/>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40962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 y="152400"/>
            <a:ext cx="684276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419600"/>
          </a:xfrm>
        </p:spPr>
        <p:txBody>
          <a:bodyPr/>
          <a:lstStyle>
            <a:lvl1pPr>
              <a:defRPr sz="2200" b="1">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Rt Content with one pic and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572000" y="1600200"/>
            <a:ext cx="4087368"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9" name="Picture Placeholder 9"/>
          <p:cNvSpPr>
            <a:spLocks noGrp="1"/>
          </p:cNvSpPr>
          <p:nvPr>
            <p:ph type="pic" sz="quarter" idx="13"/>
          </p:nvPr>
        </p:nvSpPr>
        <p:spPr>
          <a:xfrm>
            <a:off x="457200" y="1600200"/>
            <a:ext cx="4023360" cy="4937760"/>
          </a:xfrm>
          <a:solidFill>
            <a:srgbClr val="97C5EB"/>
          </a:solidFill>
        </p:spPr>
        <p:txBody>
          <a:bodyPr/>
          <a:lstStyle/>
          <a:p>
            <a:endParaRPr lang="en-US" dirty="0"/>
          </a:p>
        </p:txBody>
      </p:sp>
      <p:sp>
        <p:nvSpPr>
          <p:cNvPr id="11" name="Text Placeholder 8"/>
          <p:cNvSpPr>
            <a:spLocks noGrp="1"/>
          </p:cNvSpPr>
          <p:nvPr>
            <p:ph type="body" sz="quarter" idx="15"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smtClean="0"/>
              <a:t>Click to edit tagline</a:t>
            </a:r>
            <a:endParaRPr lang="en-US" dirty="0"/>
          </a:p>
        </p:txBody>
      </p:sp>
      <p:sp>
        <p:nvSpPr>
          <p:cNvPr id="6" name="Slide Number Placeholder 5"/>
          <p:cNvSpPr>
            <a:spLocks noGrp="1"/>
          </p:cNvSpPr>
          <p:nvPr>
            <p:ph type="sldNum" sz="quarter" idx="17"/>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262120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nd Lft content with one pictur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57200" y="1600200"/>
            <a:ext cx="4114800"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9" name="Picture Placeholder 9"/>
          <p:cNvSpPr>
            <a:spLocks noGrp="1"/>
          </p:cNvSpPr>
          <p:nvPr>
            <p:ph type="pic" sz="quarter" idx="13"/>
          </p:nvPr>
        </p:nvSpPr>
        <p:spPr>
          <a:xfrm>
            <a:off x="4681728" y="1600200"/>
            <a:ext cx="4023360" cy="4937760"/>
          </a:xfrm>
          <a:solidFill>
            <a:srgbClr val="97C5EB"/>
          </a:solidFill>
        </p:spPr>
        <p:txBody>
          <a:bodyPr/>
          <a:lstStyle/>
          <a:p>
            <a:endParaRPr lang="en-US" dirty="0"/>
          </a:p>
        </p:txBody>
      </p:sp>
      <p:sp>
        <p:nvSpPr>
          <p:cNvPr id="6" name="Slide Number Placeholder 5"/>
          <p:cNvSpPr>
            <a:spLocks noGrp="1"/>
          </p:cNvSpPr>
          <p:nvPr>
            <p:ph type="sldNum" sz="quarter" idx="15"/>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21782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Lft Content with one pic and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57200" y="1600200"/>
            <a:ext cx="4114800"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9" name="Picture Placeholder 9"/>
          <p:cNvSpPr>
            <a:spLocks noGrp="1"/>
          </p:cNvSpPr>
          <p:nvPr>
            <p:ph type="pic" sz="quarter" idx="13"/>
          </p:nvPr>
        </p:nvSpPr>
        <p:spPr>
          <a:xfrm>
            <a:off x="4681728" y="1600200"/>
            <a:ext cx="4023360" cy="4937760"/>
          </a:xfrm>
          <a:solidFill>
            <a:srgbClr val="97C5EB"/>
          </a:solidFill>
        </p:spPr>
        <p:txBody>
          <a:bodyPr/>
          <a:lstStyle/>
          <a:p>
            <a:endParaRPr lang="en-US" dirty="0"/>
          </a:p>
        </p:txBody>
      </p:sp>
      <p:sp>
        <p:nvSpPr>
          <p:cNvPr id="11" name="Text Placeholder 8"/>
          <p:cNvSpPr>
            <a:spLocks noGrp="1"/>
          </p:cNvSpPr>
          <p:nvPr>
            <p:ph type="body" sz="quarter" idx="15"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smtClean="0"/>
              <a:t>Click to edit tagline</a:t>
            </a:r>
            <a:endParaRPr lang="en-US" dirty="0"/>
          </a:p>
        </p:txBody>
      </p:sp>
      <p:sp>
        <p:nvSpPr>
          <p:cNvPr id="6" name="Slide Number Placeholder 5"/>
          <p:cNvSpPr>
            <a:spLocks noGrp="1"/>
          </p:cNvSpPr>
          <p:nvPr>
            <p:ph type="sldNum" sz="quarter" idx="17"/>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142071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Lft content with 2 pictures">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57200" y="1600200"/>
            <a:ext cx="4114800"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9" name="Picture Placeholder 9"/>
          <p:cNvSpPr>
            <a:spLocks noGrp="1"/>
          </p:cNvSpPr>
          <p:nvPr>
            <p:ph type="pic" sz="quarter" idx="13"/>
          </p:nvPr>
        </p:nvSpPr>
        <p:spPr>
          <a:xfrm>
            <a:off x="4681728" y="1600200"/>
            <a:ext cx="4023360" cy="2377440"/>
          </a:xfrm>
          <a:solidFill>
            <a:srgbClr val="97C5EB"/>
          </a:solidFill>
        </p:spPr>
        <p:txBody>
          <a:bodyPr/>
          <a:lstStyle/>
          <a:p>
            <a:endParaRPr lang="en-US" dirty="0"/>
          </a:p>
        </p:txBody>
      </p:sp>
      <p:sp>
        <p:nvSpPr>
          <p:cNvPr id="10" name="Picture Placeholder 9"/>
          <p:cNvSpPr>
            <a:spLocks noGrp="1"/>
          </p:cNvSpPr>
          <p:nvPr>
            <p:ph type="pic" sz="quarter" idx="14"/>
          </p:nvPr>
        </p:nvSpPr>
        <p:spPr>
          <a:xfrm>
            <a:off x="4681728" y="4160520"/>
            <a:ext cx="4023360" cy="2377440"/>
          </a:xfrm>
          <a:solidFill>
            <a:srgbClr val="97C5EB"/>
          </a:solidFill>
        </p:spPr>
        <p:txBody>
          <a:bodyPr/>
          <a:lstStyle/>
          <a:p>
            <a:endParaRPr lang="en-US" dirty="0"/>
          </a:p>
        </p:txBody>
      </p:sp>
      <p:sp>
        <p:nvSpPr>
          <p:cNvPr id="6" name="Slide Number Placeholder 5"/>
          <p:cNvSpPr>
            <a:spLocks noGrp="1"/>
          </p:cNvSpPr>
          <p:nvPr>
            <p:ph type="sldNum" sz="quarter" idx="16"/>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181668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Lft Content, 2 pictures +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57200" y="1600200"/>
            <a:ext cx="4114800"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9" name="Picture Placeholder 9"/>
          <p:cNvSpPr>
            <a:spLocks noGrp="1"/>
          </p:cNvSpPr>
          <p:nvPr>
            <p:ph type="pic" sz="quarter" idx="13"/>
          </p:nvPr>
        </p:nvSpPr>
        <p:spPr>
          <a:xfrm>
            <a:off x="4681728" y="1600200"/>
            <a:ext cx="4023360" cy="2194560"/>
          </a:xfrm>
          <a:solidFill>
            <a:srgbClr val="97C5EB"/>
          </a:solidFill>
        </p:spPr>
        <p:txBody>
          <a:bodyPr/>
          <a:lstStyle/>
          <a:p>
            <a:endParaRPr lang="en-US" dirty="0"/>
          </a:p>
        </p:txBody>
      </p:sp>
      <p:sp>
        <p:nvSpPr>
          <p:cNvPr id="10" name="Picture Placeholder 9"/>
          <p:cNvSpPr>
            <a:spLocks noGrp="1"/>
          </p:cNvSpPr>
          <p:nvPr>
            <p:ph type="pic" sz="quarter" idx="14"/>
          </p:nvPr>
        </p:nvSpPr>
        <p:spPr>
          <a:xfrm>
            <a:off x="4681728" y="3867912"/>
            <a:ext cx="4023360" cy="2194560"/>
          </a:xfrm>
          <a:solidFill>
            <a:srgbClr val="97C5EB"/>
          </a:solidFill>
        </p:spPr>
        <p:txBody>
          <a:bodyPr/>
          <a:lstStyle/>
          <a:p>
            <a:endParaRPr lang="en-US" dirty="0"/>
          </a:p>
        </p:txBody>
      </p:sp>
      <p:sp>
        <p:nvSpPr>
          <p:cNvPr id="11" name="Text Placeholder 8"/>
          <p:cNvSpPr>
            <a:spLocks noGrp="1"/>
          </p:cNvSpPr>
          <p:nvPr>
            <p:ph type="body" sz="quarter" idx="15"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smtClean="0"/>
              <a:t>Click to edit tagline</a:t>
            </a:r>
            <a:endParaRPr lang="en-US" dirty="0"/>
          </a:p>
        </p:txBody>
      </p:sp>
      <p:sp>
        <p:nvSpPr>
          <p:cNvPr id="6" name="Slide Number Placeholder 5"/>
          <p:cNvSpPr>
            <a:spLocks noGrp="1"/>
          </p:cNvSpPr>
          <p:nvPr>
            <p:ph type="sldNum" sz="quarter" idx="17"/>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368761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and Lft content with 2 screen captur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57200" y="1600200"/>
            <a:ext cx="5029200"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9" name="Picture Placeholder 9"/>
          <p:cNvSpPr>
            <a:spLocks noGrp="1"/>
          </p:cNvSpPr>
          <p:nvPr>
            <p:ph type="pic" sz="quarter" idx="13"/>
          </p:nvPr>
        </p:nvSpPr>
        <p:spPr>
          <a:xfrm>
            <a:off x="5541264" y="1600200"/>
            <a:ext cx="3172968" cy="2377440"/>
          </a:xfrm>
          <a:solidFill>
            <a:srgbClr val="97C5EB"/>
          </a:solidFill>
        </p:spPr>
        <p:txBody>
          <a:bodyPr/>
          <a:lstStyle/>
          <a:p>
            <a:endParaRPr lang="en-US" dirty="0"/>
          </a:p>
        </p:txBody>
      </p:sp>
      <p:sp>
        <p:nvSpPr>
          <p:cNvPr id="10" name="Picture Placeholder 9"/>
          <p:cNvSpPr>
            <a:spLocks noGrp="1"/>
          </p:cNvSpPr>
          <p:nvPr>
            <p:ph type="pic" sz="quarter" idx="14"/>
          </p:nvPr>
        </p:nvSpPr>
        <p:spPr>
          <a:xfrm>
            <a:off x="5541264" y="4160520"/>
            <a:ext cx="3172968" cy="2377440"/>
          </a:xfrm>
          <a:solidFill>
            <a:srgbClr val="97C5EB"/>
          </a:solidFill>
        </p:spPr>
        <p:txBody>
          <a:bodyPr/>
          <a:lstStyle/>
          <a:p>
            <a:endParaRPr lang="en-US" dirty="0"/>
          </a:p>
        </p:txBody>
      </p:sp>
      <p:sp>
        <p:nvSpPr>
          <p:cNvPr id="6" name="Slide Number Placeholder 5"/>
          <p:cNvSpPr>
            <a:spLocks noGrp="1"/>
          </p:cNvSpPr>
          <p:nvPr>
            <p:ph type="sldNum" sz="quarter" idx="16"/>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225587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Lft Content, 2 screen captures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57200" y="1600200"/>
            <a:ext cx="5029200"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9" name="Picture Placeholder 9"/>
          <p:cNvSpPr>
            <a:spLocks noGrp="1"/>
          </p:cNvSpPr>
          <p:nvPr>
            <p:ph type="pic" sz="quarter" idx="13"/>
          </p:nvPr>
        </p:nvSpPr>
        <p:spPr>
          <a:xfrm>
            <a:off x="5779008" y="1600200"/>
            <a:ext cx="2926080" cy="2194560"/>
          </a:xfrm>
          <a:solidFill>
            <a:srgbClr val="97C5EB"/>
          </a:solidFill>
        </p:spPr>
        <p:txBody>
          <a:bodyPr/>
          <a:lstStyle/>
          <a:p>
            <a:endParaRPr lang="en-US" dirty="0"/>
          </a:p>
        </p:txBody>
      </p:sp>
      <p:sp>
        <p:nvSpPr>
          <p:cNvPr id="10" name="Picture Placeholder 9"/>
          <p:cNvSpPr>
            <a:spLocks noGrp="1"/>
          </p:cNvSpPr>
          <p:nvPr>
            <p:ph type="pic" sz="quarter" idx="14"/>
          </p:nvPr>
        </p:nvSpPr>
        <p:spPr>
          <a:xfrm>
            <a:off x="5779008" y="3867912"/>
            <a:ext cx="2926080" cy="2194560"/>
          </a:xfrm>
          <a:solidFill>
            <a:srgbClr val="97C5EB"/>
          </a:solidFill>
        </p:spPr>
        <p:txBody>
          <a:bodyPr/>
          <a:lstStyle/>
          <a:p>
            <a:endParaRPr lang="en-US" dirty="0"/>
          </a:p>
        </p:txBody>
      </p:sp>
      <p:sp>
        <p:nvSpPr>
          <p:cNvPr id="11" name="Text Placeholder 8"/>
          <p:cNvSpPr>
            <a:spLocks noGrp="1"/>
          </p:cNvSpPr>
          <p:nvPr>
            <p:ph type="body" sz="quarter" idx="15"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smtClean="0"/>
              <a:t>Click to edit tagline</a:t>
            </a:r>
            <a:endParaRPr lang="en-US" dirty="0"/>
          </a:p>
        </p:txBody>
      </p:sp>
      <p:sp>
        <p:nvSpPr>
          <p:cNvPr id="6" name="Slide Number Placeholder 5"/>
          <p:cNvSpPr>
            <a:spLocks noGrp="1"/>
          </p:cNvSpPr>
          <p:nvPr>
            <p:ph type="sldNum" sz="quarter" idx="17"/>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32856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Content with header imag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3931920"/>
            <a:ext cx="8229600" cy="13111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8" name="Picture Placeholder 7"/>
          <p:cNvSpPr>
            <a:spLocks noGrp="1"/>
          </p:cNvSpPr>
          <p:nvPr>
            <p:ph type="pic" sz="quarter" idx="13"/>
          </p:nvPr>
        </p:nvSpPr>
        <p:spPr>
          <a:xfrm>
            <a:off x="0" y="1600200"/>
            <a:ext cx="9144000" cy="2057400"/>
          </a:xfrm>
          <a:solidFill>
            <a:srgbClr val="97C5EB"/>
          </a:solidFill>
        </p:spPr>
        <p:txBody>
          <a:bodyPr/>
          <a:lstStyle/>
          <a:p>
            <a:endParaRPr lang="en-US"/>
          </a:p>
        </p:txBody>
      </p:sp>
      <p:sp>
        <p:nvSpPr>
          <p:cNvPr id="5" name="Slide Number Placeholder 4"/>
          <p:cNvSpPr>
            <a:spLocks noGrp="1"/>
          </p:cNvSpPr>
          <p:nvPr>
            <p:ph type="sldNum" sz="quarter" idx="15"/>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415925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nd Content with header image,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3931920"/>
            <a:ext cx="8229600" cy="13111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8" name="Picture Placeholder 7"/>
          <p:cNvSpPr>
            <a:spLocks noGrp="1"/>
          </p:cNvSpPr>
          <p:nvPr>
            <p:ph type="pic" sz="quarter" idx="13"/>
          </p:nvPr>
        </p:nvSpPr>
        <p:spPr>
          <a:xfrm>
            <a:off x="0" y="1600200"/>
            <a:ext cx="9144000" cy="2057400"/>
          </a:xfrm>
          <a:solidFill>
            <a:srgbClr val="97C5EB"/>
          </a:solidFill>
        </p:spPr>
        <p:txBody>
          <a:bodyPr/>
          <a:lstStyle/>
          <a:p>
            <a:endParaRPr lang="en-US"/>
          </a:p>
        </p:txBody>
      </p:sp>
      <p:sp>
        <p:nvSpPr>
          <p:cNvPr id="9" name="Text Placeholder 8"/>
          <p:cNvSpPr>
            <a:spLocks noGrp="1"/>
          </p:cNvSpPr>
          <p:nvPr>
            <p:ph type="body" sz="quarter" idx="14"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smtClean="0"/>
              <a:t>Click to edit tagline</a:t>
            </a:r>
            <a:endParaRPr lang="en-US" dirty="0"/>
          </a:p>
        </p:txBody>
      </p:sp>
      <p:sp>
        <p:nvSpPr>
          <p:cNvPr id="5" name="Slide Number Placeholder 4"/>
          <p:cNvSpPr>
            <a:spLocks noGrp="1"/>
          </p:cNvSpPr>
          <p:nvPr>
            <p:ph type="sldNum" sz="quarter" idx="16"/>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316451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 picture layout">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38912" y="2542032"/>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8" name="Picture Placeholder 7"/>
          <p:cNvSpPr>
            <a:spLocks noGrp="1"/>
          </p:cNvSpPr>
          <p:nvPr>
            <p:ph type="pic" sz="quarter" idx="13"/>
          </p:nvPr>
        </p:nvSpPr>
        <p:spPr>
          <a:xfrm>
            <a:off x="438912" y="1371600"/>
            <a:ext cx="1801368" cy="1161288"/>
          </a:xfrm>
          <a:solidFill>
            <a:srgbClr val="97C5EB"/>
          </a:solidFill>
        </p:spPr>
        <p:txBody>
          <a:bodyPr/>
          <a:lstStyle/>
          <a:p>
            <a:endParaRPr lang="en-US" dirty="0"/>
          </a:p>
        </p:txBody>
      </p:sp>
      <p:sp>
        <p:nvSpPr>
          <p:cNvPr id="9" name="Content Placeholder 2"/>
          <p:cNvSpPr>
            <a:spLocks noGrp="1"/>
          </p:cNvSpPr>
          <p:nvPr>
            <p:ph idx="14"/>
          </p:nvPr>
        </p:nvSpPr>
        <p:spPr>
          <a:xfrm>
            <a:off x="438912" y="4334256"/>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10" name="Picture Placeholder 7"/>
          <p:cNvSpPr>
            <a:spLocks noGrp="1"/>
          </p:cNvSpPr>
          <p:nvPr>
            <p:ph type="pic" sz="quarter" idx="15"/>
          </p:nvPr>
        </p:nvSpPr>
        <p:spPr>
          <a:xfrm>
            <a:off x="438912" y="3145536"/>
            <a:ext cx="1801368" cy="1161288"/>
          </a:xfrm>
          <a:solidFill>
            <a:srgbClr val="97C5EB"/>
          </a:solidFill>
        </p:spPr>
        <p:txBody>
          <a:bodyPr/>
          <a:lstStyle/>
          <a:p>
            <a:endParaRPr lang="en-US" dirty="0"/>
          </a:p>
        </p:txBody>
      </p:sp>
      <p:sp>
        <p:nvSpPr>
          <p:cNvPr id="11" name="Content Placeholder 2"/>
          <p:cNvSpPr>
            <a:spLocks noGrp="1"/>
          </p:cNvSpPr>
          <p:nvPr>
            <p:ph idx="16"/>
          </p:nvPr>
        </p:nvSpPr>
        <p:spPr>
          <a:xfrm>
            <a:off x="448056" y="6099048"/>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12" name="Picture Placeholder 7"/>
          <p:cNvSpPr>
            <a:spLocks noGrp="1"/>
          </p:cNvSpPr>
          <p:nvPr>
            <p:ph type="pic" sz="quarter" idx="17"/>
          </p:nvPr>
        </p:nvSpPr>
        <p:spPr>
          <a:xfrm>
            <a:off x="438912" y="4928616"/>
            <a:ext cx="1801368" cy="1161288"/>
          </a:xfrm>
          <a:solidFill>
            <a:srgbClr val="97C5EB"/>
          </a:solidFill>
        </p:spPr>
        <p:txBody>
          <a:bodyPr/>
          <a:lstStyle/>
          <a:p>
            <a:endParaRPr lang="en-US" dirty="0"/>
          </a:p>
        </p:txBody>
      </p:sp>
      <p:sp>
        <p:nvSpPr>
          <p:cNvPr id="13" name="Content Placeholder 2"/>
          <p:cNvSpPr>
            <a:spLocks noGrp="1"/>
          </p:cNvSpPr>
          <p:nvPr>
            <p:ph idx="18"/>
          </p:nvPr>
        </p:nvSpPr>
        <p:spPr>
          <a:xfrm>
            <a:off x="2596896" y="2542032"/>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14" name="Picture Placeholder 7"/>
          <p:cNvSpPr>
            <a:spLocks noGrp="1"/>
          </p:cNvSpPr>
          <p:nvPr>
            <p:ph type="pic" sz="quarter" idx="19"/>
          </p:nvPr>
        </p:nvSpPr>
        <p:spPr>
          <a:xfrm>
            <a:off x="2596896" y="1371600"/>
            <a:ext cx="1801368" cy="1161288"/>
          </a:xfrm>
          <a:solidFill>
            <a:srgbClr val="97C5EB"/>
          </a:solidFill>
        </p:spPr>
        <p:txBody>
          <a:bodyPr/>
          <a:lstStyle/>
          <a:p>
            <a:endParaRPr lang="en-US" dirty="0"/>
          </a:p>
        </p:txBody>
      </p:sp>
      <p:sp>
        <p:nvSpPr>
          <p:cNvPr id="15" name="Content Placeholder 2"/>
          <p:cNvSpPr>
            <a:spLocks noGrp="1"/>
          </p:cNvSpPr>
          <p:nvPr>
            <p:ph idx="20"/>
          </p:nvPr>
        </p:nvSpPr>
        <p:spPr>
          <a:xfrm>
            <a:off x="2596896" y="4334256"/>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16" name="Picture Placeholder 7"/>
          <p:cNvSpPr>
            <a:spLocks noGrp="1"/>
          </p:cNvSpPr>
          <p:nvPr>
            <p:ph type="pic" sz="quarter" idx="21"/>
          </p:nvPr>
        </p:nvSpPr>
        <p:spPr>
          <a:xfrm>
            <a:off x="2596896" y="3145536"/>
            <a:ext cx="1801368" cy="1161288"/>
          </a:xfrm>
          <a:solidFill>
            <a:srgbClr val="97C5EB"/>
          </a:solidFill>
        </p:spPr>
        <p:txBody>
          <a:bodyPr/>
          <a:lstStyle/>
          <a:p>
            <a:endParaRPr lang="en-US" dirty="0"/>
          </a:p>
        </p:txBody>
      </p:sp>
      <p:sp>
        <p:nvSpPr>
          <p:cNvPr id="17" name="Content Placeholder 2"/>
          <p:cNvSpPr>
            <a:spLocks noGrp="1"/>
          </p:cNvSpPr>
          <p:nvPr>
            <p:ph idx="22"/>
          </p:nvPr>
        </p:nvSpPr>
        <p:spPr>
          <a:xfrm>
            <a:off x="2596896" y="6099048"/>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18" name="Picture Placeholder 7"/>
          <p:cNvSpPr>
            <a:spLocks noGrp="1"/>
          </p:cNvSpPr>
          <p:nvPr>
            <p:ph type="pic" sz="quarter" idx="23"/>
          </p:nvPr>
        </p:nvSpPr>
        <p:spPr>
          <a:xfrm>
            <a:off x="2596896" y="4928616"/>
            <a:ext cx="1801368" cy="1161288"/>
          </a:xfrm>
          <a:solidFill>
            <a:srgbClr val="97C5EB"/>
          </a:solidFill>
        </p:spPr>
        <p:txBody>
          <a:bodyPr/>
          <a:lstStyle/>
          <a:p>
            <a:endParaRPr lang="en-US" dirty="0"/>
          </a:p>
        </p:txBody>
      </p:sp>
      <p:sp>
        <p:nvSpPr>
          <p:cNvPr id="19" name="Content Placeholder 2"/>
          <p:cNvSpPr>
            <a:spLocks noGrp="1"/>
          </p:cNvSpPr>
          <p:nvPr>
            <p:ph idx="24"/>
          </p:nvPr>
        </p:nvSpPr>
        <p:spPr>
          <a:xfrm>
            <a:off x="4745736" y="2542032"/>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20" name="Picture Placeholder 7"/>
          <p:cNvSpPr>
            <a:spLocks noGrp="1"/>
          </p:cNvSpPr>
          <p:nvPr>
            <p:ph type="pic" sz="quarter" idx="25"/>
          </p:nvPr>
        </p:nvSpPr>
        <p:spPr>
          <a:xfrm>
            <a:off x="4745736" y="1371600"/>
            <a:ext cx="1801368" cy="1161288"/>
          </a:xfrm>
          <a:solidFill>
            <a:srgbClr val="97C5EB"/>
          </a:solidFill>
        </p:spPr>
        <p:txBody>
          <a:bodyPr/>
          <a:lstStyle/>
          <a:p>
            <a:endParaRPr lang="en-US" dirty="0"/>
          </a:p>
        </p:txBody>
      </p:sp>
      <p:sp>
        <p:nvSpPr>
          <p:cNvPr id="21" name="Content Placeholder 2"/>
          <p:cNvSpPr>
            <a:spLocks noGrp="1"/>
          </p:cNvSpPr>
          <p:nvPr>
            <p:ph idx="26"/>
          </p:nvPr>
        </p:nvSpPr>
        <p:spPr>
          <a:xfrm>
            <a:off x="4745736" y="4334256"/>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22" name="Picture Placeholder 7"/>
          <p:cNvSpPr>
            <a:spLocks noGrp="1"/>
          </p:cNvSpPr>
          <p:nvPr>
            <p:ph type="pic" sz="quarter" idx="27"/>
          </p:nvPr>
        </p:nvSpPr>
        <p:spPr>
          <a:xfrm>
            <a:off x="4745736" y="3145536"/>
            <a:ext cx="1801368" cy="1161288"/>
          </a:xfrm>
          <a:solidFill>
            <a:srgbClr val="97C5EB"/>
          </a:solidFill>
        </p:spPr>
        <p:txBody>
          <a:bodyPr/>
          <a:lstStyle/>
          <a:p>
            <a:endParaRPr lang="en-US" dirty="0"/>
          </a:p>
        </p:txBody>
      </p:sp>
      <p:sp>
        <p:nvSpPr>
          <p:cNvPr id="23" name="Content Placeholder 2"/>
          <p:cNvSpPr>
            <a:spLocks noGrp="1"/>
          </p:cNvSpPr>
          <p:nvPr>
            <p:ph idx="28"/>
          </p:nvPr>
        </p:nvSpPr>
        <p:spPr>
          <a:xfrm>
            <a:off x="4745736" y="6099048"/>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24" name="Picture Placeholder 7"/>
          <p:cNvSpPr>
            <a:spLocks noGrp="1"/>
          </p:cNvSpPr>
          <p:nvPr>
            <p:ph type="pic" sz="quarter" idx="29"/>
          </p:nvPr>
        </p:nvSpPr>
        <p:spPr>
          <a:xfrm>
            <a:off x="4745736" y="4928616"/>
            <a:ext cx="1801368" cy="1161288"/>
          </a:xfrm>
          <a:solidFill>
            <a:srgbClr val="97C5EB"/>
          </a:solidFill>
        </p:spPr>
        <p:txBody>
          <a:bodyPr/>
          <a:lstStyle/>
          <a:p>
            <a:endParaRPr lang="en-US" dirty="0"/>
          </a:p>
        </p:txBody>
      </p:sp>
      <p:sp>
        <p:nvSpPr>
          <p:cNvPr id="25" name="Content Placeholder 2"/>
          <p:cNvSpPr>
            <a:spLocks noGrp="1"/>
          </p:cNvSpPr>
          <p:nvPr>
            <p:ph idx="30"/>
          </p:nvPr>
        </p:nvSpPr>
        <p:spPr>
          <a:xfrm>
            <a:off x="6894576" y="2542032"/>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26" name="Picture Placeholder 7"/>
          <p:cNvSpPr>
            <a:spLocks noGrp="1"/>
          </p:cNvSpPr>
          <p:nvPr>
            <p:ph type="pic" sz="quarter" idx="31"/>
          </p:nvPr>
        </p:nvSpPr>
        <p:spPr>
          <a:xfrm>
            <a:off x="6894576" y="1371600"/>
            <a:ext cx="1801368" cy="1161288"/>
          </a:xfrm>
          <a:solidFill>
            <a:srgbClr val="97C5EB"/>
          </a:solidFill>
        </p:spPr>
        <p:txBody>
          <a:bodyPr/>
          <a:lstStyle/>
          <a:p>
            <a:endParaRPr lang="en-US" dirty="0"/>
          </a:p>
        </p:txBody>
      </p:sp>
      <p:sp>
        <p:nvSpPr>
          <p:cNvPr id="27" name="Content Placeholder 2"/>
          <p:cNvSpPr>
            <a:spLocks noGrp="1"/>
          </p:cNvSpPr>
          <p:nvPr>
            <p:ph idx="32"/>
          </p:nvPr>
        </p:nvSpPr>
        <p:spPr>
          <a:xfrm>
            <a:off x="6894576" y="4334256"/>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28" name="Picture Placeholder 7"/>
          <p:cNvSpPr>
            <a:spLocks noGrp="1"/>
          </p:cNvSpPr>
          <p:nvPr>
            <p:ph type="pic" sz="quarter" idx="33"/>
          </p:nvPr>
        </p:nvSpPr>
        <p:spPr>
          <a:xfrm>
            <a:off x="6894576" y="3145536"/>
            <a:ext cx="1801368" cy="1161288"/>
          </a:xfrm>
          <a:solidFill>
            <a:srgbClr val="97C5EB"/>
          </a:solidFill>
        </p:spPr>
        <p:txBody>
          <a:bodyPr/>
          <a:lstStyle/>
          <a:p>
            <a:endParaRPr lang="en-US" dirty="0"/>
          </a:p>
        </p:txBody>
      </p:sp>
      <p:sp>
        <p:nvSpPr>
          <p:cNvPr id="29" name="Content Placeholder 2"/>
          <p:cNvSpPr>
            <a:spLocks noGrp="1"/>
          </p:cNvSpPr>
          <p:nvPr>
            <p:ph idx="34"/>
          </p:nvPr>
        </p:nvSpPr>
        <p:spPr>
          <a:xfrm>
            <a:off x="6894576" y="6099048"/>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30" name="Picture Placeholder 7"/>
          <p:cNvSpPr>
            <a:spLocks noGrp="1"/>
          </p:cNvSpPr>
          <p:nvPr>
            <p:ph type="pic" sz="quarter" idx="35"/>
          </p:nvPr>
        </p:nvSpPr>
        <p:spPr>
          <a:xfrm>
            <a:off x="6894576" y="4928616"/>
            <a:ext cx="1801368" cy="1161288"/>
          </a:xfrm>
          <a:solidFill>
            <a:srgbClr val="97C5EB"/>
          </a:solidFill>
        </p:spPr>
        <p:txBody>
          <a:bodyPr/>
          <a:lstStyle/>
          <a:p>
            <a:endParaRPr lang="en-US" dirty="0"/>
          </a:p>
        </p:txBody>
      </p:sp>
      <p:sp>
        <p:nvSpPr>
          <p:cNvPr id="5" name="Slide Number Placeholder 4"/>
          <p:cNvSpPr>
            <a:spLocks noGrp="1"/>
          </p:cNvSpPr>
          <p:nvPr>
            <p:ph type="sldNum" sz="quarter" idx="37"/>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41778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200" b="1">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200" b="1">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 picture layout with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38912" y="2286000"/>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8" name="Picture Placeholder 7"/>
          <p:cNvSpPr>
            <a:spLocks noGrp="1"/>
          </p:cNvSpPr>
          <p:nvPr>
            <p:ph type="pic" sz="quarter" idx="13"/>
          </p:nvPr>
        </p:nvSpPr>
        <p:spPr>
          <a:xfrm>
            <a:off x="466344" y="1124712"/>
            <a:ext cx="1801368" cy="1161288"/>
          </a:xfrm>
          <a:solidFill>
            <a:srgbClr val="97C5EB"/>
          </a:solidFill>
        </p:spPr>
        <p:txBody>
          <a:bodyPr/>
          <a:lstStyle/>
          <a:p>
            <a:endParaRPr lang="en-US" dirty="0"/>
          </a:p>
        </p:txBody>
      </p:sp>
      <p:sp>
        <p:nvSpPr>
          <p:cNvPr id="9" name="Content Placeholder 2"/>
          <p:cNvSpPr>
            <a:spLocks noGrp="1"/>
          </p:cNvSpPr>
          <p:nvPr>
            <p:ph idx="14"/>
          </p:nvPr>
        </p:nvSpPr>
        <p:spPr>
          <a:xfrm>
            <a:off x="438912" y="3968496"/>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10" name="Picture Placeholder 7"/>
          <p:cNvSpPr>
            <a:spLocks noGrp="1"/>
          </p:cNvSpPr>
          <p:nvPr>
            <p:ph type="pic" sz="quarter" idx="15"/>
          </p:nvPr>
        </p:nvSpPr>
        <p:spPr>
          <a:xfrm>
            <a:off x="438912" y="2807208"/>
            <a:ext cx="1801368" cy="1161288"/>
          </a:xfrm>
          <a:solidFill>
            <a:srgbClr val="97C5EB"/>
          </a:solidFill>
        </p:spPr>
        <p:txBody>
          <a:bodyPr/>
          <a:lstStyle/>
          <a:p>
            <a:endParaRPr lang="en-US" dirty="0"/>
          </a:p>
        </p:txBody>
      </p:sp>
      <p:sp>
        <p:nvSpPr>
          <p:cNvPr id="11" name="Content Placeholder 2"/>
          <p:cNvSpPr>
            <a:spLocks noGrp="1"/>
          </p:cNvSpPr>
          <p:nvPr>
            <p:ph idx="16"/>
          </p:nvPr>
        </p:nvSpPr>
        <p:spPr>
          <a:xfrm>
            <a:off x="448056" y="5650992"/>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12" name="Picture Placeholder 7"/>
          <p:cNvSpPr>
            <a:spLocks noGrp="1"/>
          </p:cNvSpPr>
          <p:nvPr>
            <p:ph type="pic" sz="quarter" idx="17"/>
          </p:nvPr>
        </p:nvSpPr>
        <p:spPr>
          <a:xfrm>
            <a:off x="438912" y="4489704"/>
            <a:ext cx="1801368" cy="1161288"/>
          </a:xfrm>
          <a:solidFill>
            <a:srgbClr val="97C5EB"/>
          </a:solidFill>
        </p:spPr>
        <p:txBody>
          <a:bodyPr/>
          <a:lstStyle/>
          <a:p>
            <a:endParaRPr lang="en-US" dirty="0"/>
          </a:p>
        </p:txBody>
      </p:sp>
      <p:sp>
        <p:nvSpPr>
          <p:cNvPr id="13" name="Content Placeholder 2"/>
          <p:cNvSpPr>
            <a:spLocks noGrp="1"/>
          </p:cNvSpPr>
          <p:nvPr>
            <p:ph idx="18"/>
          </p:nvPr>
        </p:nvSpPr>
        <p:spPr>
          <a:xfrm>
            <a:off x="2596896" y="2286000"/>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14" name="Picture Placeholder 7"/>
          <p:cNvSpPr>
            <a:spLocks noGrp="1"/>
          </p:cNvSpPr>
          <p:nvPr>
            <p:ph type="pic" sz="quarter" idx="19"/>
          </p:nvPr>
        </p:nvSpPr>
        <p:spPr>
          <a:xfrm>
            <a:off x="2596896" y="1124712"/>
            <a:ext cx="1801368" cy="1161288"/>
          </a:xfrm>
          <a:solidFill>
            <a:srgbClr val="97C5EB"/>
          </a:solidFill>
        </p:spPr>
        <p:txBody>
          <a:bodyPr/>
          <a:lstStyle/>
          <a:p>
            <a:endParaRPr lang="en-US" dirty="0"/>
          </a:p>
        </p:txBody>
      </p:sp>
      <p:sp>
        <p:nvSpPr>
          <p:cNvPr id="15" name="Content Placeholder 2"/>
          <p:cNvSpPr>
            <a:spLocks noGrp="1"/>
          </p:cNvSpPr>
          <p:nvPr>
            <p:ph idx="20"/>
          </p:nvPr>
        </p:nvSpPr>
        <p:spPr>
          <a:xfrm>
            <a:off x="2596896" y="3968496"/>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16" name="Picture Placeholder 7"/>
          <p:cNvSpPr>
            <a:spLocks noGrp="1"/>
          </p:cNvSpPr>
          <p:nvPr>
            <p:ph type="pic" sz="quarter" idx="21"/>
          </p:nvPr>
        </p:nvSpPr>
        <p:spPr>
          <a:xfrm>
            <a:off x="2596896" y="2807208"/>
            <a:ext cx="1801368" cy="1161288"/>
          </a:xfrm>
          <a:solidFill>
            <a:srgbClr val="97C5EB"/>
          </a:solidFill>
        </p:spPr>
        <p:txBody>
          <a:bodyPr/>
          <a:lstStyle/>
          <a:p>
            <a:endParaRPr lang="en-US" dirty="0"/>
          </a:p>
        </p:txBody>
      </p:sp>
      <p:sp>
        <p:nvSpPr>
          <p:cNvPr id="17" name="Content Placeholder 2"/>
          <p:cNvSpPr>
            <a:spLocks noGrp="1"/>
          </p:cNvSpPr>
          <p:nvPr>
            <p:ph idx="22"/>
          </p:nvPr>
        </p:nvSpPr>
        <p:spPr>
          <a:xfrm>
            <a:off x="2596896" y="5650992"/>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18" name="Picture Placeholder 7"/>
          <p:cNvSpPr>
            <a:spLocks noGrp="1"/>
          </p:cNvSpPr>
          <p:nvPr>
            <p:ph type="pic" sz="quarter" idx="23"/>
          </p:nvPr>
        </p:nvSpPr>
        <p:spPr>
          <a:xfrm>
            <a:off x="2596896" y="4489704"/>
            <a:ext cx="1801368" cy="1161288"/>
          </a:xfrm>
          <a:solidFill>
            <a:srgbClr val="97C5EB"/>
          </a:solidFill>
        </p:spPr>
        <p:txBody>
          <a:bodyPr/>
          <a:lstStyle/>
          <a:p>
            <a:endParaRPr lang="en-US" dirty="0"/>
          </a:p>
        </p:txBody>
      </p:sp>
      <p:sp>
        <p:nvSpPr>
          <p:cNvPr id="19" name="Content Placeholder 2"/>
          <p:cNvSpPr>
            <a:spLocks noGrp="1"/>
          </p:cNvSpPr>
          <p:nvPr>
            <p:ph idx="24"/>
          </p:nvPr>
        </p:nvSpPr>
        <p:spPr>
          <a:xfrm>
            <a:off x="4745736" y="2286000"/>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20" name="Picture Placeholder 7"/>
          <p:cNvSpPr>
            <a:spLocks noGrp="1"/>
          </p:cNvSpPr>
          <p:nvPr>
            <p:ph type="pic" sz="quarter" idx="25"/>
          </p:nvPr>
        </p:nvSpPr>
        <p:spPr>
          <a:xfrm>
            <a:off x="4745736" y="1124712"/>
            <a:ext cx="1801368" cy="1161288"/>
          </a:xfrm>
          <a:solidFill>
            <a:srgbClr val="97C5EB"/>
          </a:solidFill>
        </p:spPr>
        <p:txBody>
          <a:bodyPr/>
          <a:lstStyle/>
          <a:p>
            <a:endParaRPr lang="en-US" dirty="0"/>
          </a:p>
        </p:txBody>
      </p:sp>
      <p:sp>
        <p:nvSpPr>
          <p:cNvPr id="21" name="Content Placeholder 2"/>
          <p:cNvSpPr>
            <a:spLocks noGrp="1"/>
          </p:cNvSpPr>
          <p:nvPr>
            <p:ph idx="26"/>
          </p:nvPr>
        </p:nvSpPr>
        <p:spPr>
          <a:xfrm>
            <a:off x="4745736" y="3968496"/>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22" name="Picture Placeholder 7"/>
          <p:cNvSpPr>
            <a:spLocks noGrp="1"/>
          </p:cNvSpPr>
          <p:nvPr>
            <p:ph type="pic" sz="quarter" idx="27"/>
          </p:nvPr>
        </p:nvSpPr>
        <p:spPr>
          <a:xfrm>
            <a:off x="4745736" y="2807208"/>
            <a:ext cx="1801368" cy="1161288"/>
          </a:xfrm>
          <a:solidFill>
            <a:srgbClr val="97C5EB"/>
          </a:solidFill>
        </p:spPr>
        <p:txBody>
          <a:bodyPr/>
          <a:lstStyle/>
          <a:p>
            <a:endParaRPr lang="en-US" dirty="0"/>
          </a:p>
        </p:txBody>
      </p:sp>
      <p:sp>
        <p:nvSpPr>
          <p:cNvPr id="23" name="Content Placeholder 2"/>
          <p:cNvSpPr>
            <a:spLocks noGrp="1"/>
          </p:cNvSpPr>
          <p:nvPr>
            <p:ph idx="28"/>
          </p:nvPr>
        </p:nvSpPr>
        <p:spPr>
          <a:xfrm>
            <a:off x="4745736" y="5650992"/>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24" name="Picture Placeholder 7"/>
          <p:cNvSpPr>
            <a:spLocks noGrp="1"/>
          </p:cNvSpPr>
          <p:nvPr>
            <p:ph type="pic" sz="quarter" idx="29"/>
          </p:nvPr>
        </p:nvSpPr>
        <p:spPr>
          <a:xfrm>
            <a:off x="4745736" y="4489704"/>
            <a:ext cx="1801368" cy="1161288"/>
          </a:xfrm>
          <a:solidFill>
            <a:srgbClr val="97C5EB"/>
          </a:solidFill>
        </p:spPr>
        <p:txBody>
          <a:bodyPr/>
          <a:lstStyle/>
          <a:p>
            <a:endParaRPr lang="en-US" dirty="0"/>
          </a:p>
        </p:txBody>
      </p:sp>
      <p:sp>
        <p:nvSpPr>
          <p:cNvPr id="25" name="Content Placeholder 2"/>
          <p:cNvSpPr>
            <a:spLocks noGrp="1"/>
          </p:cNvSpPr>
          <p:nvPr>
            <p:ph idx="30"/>
          </p:nvPr>
        </p:nvSpPr>
        <p:spPr>
          <a:xfrm>
            <a:off x="6894576" y="2286000"/>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26" name="Picture Placeholder 7"/>
          <p:cNvSpPr>
            <a:spLocks noGrp="1"/>
          </p:cNvSpPr>
          <p:nvPr>
            <p:ph type="pic" sz="quarter" idx="31"/>
          </p:nvPr>
        </p:nvSpPr>
        <p:spPr>
          <a:xfrm>
            <a:off x="6894576" y="1124712"/>
            <a:ext cx="1801368" cy="1161288"/>
          </a:xfrm>
          <a:solidFill>
            <a:srgbClr val="97C5EB"/>
          </a:solidFill>
        </p:spPr>
        <p:txBody>
          <a:bodyPr/>
          <a:lstStyle/>
          <a:p>
            <a:endParaRPr lang="en-US" dirty="0"/>
          </a:p>
        </p:txBody>
      </p:sp>
      <p:sp>
        <p:nvSpPr>
          <p:cNvPr id="27" name="Content Placeholder 2"/>
          <p:cNvSpPr>
            <a:spLocks noGrp="1"/>
          </p:cNvSpPr>
          <p:nvPr>
            <p:ph idx="32"/>
          </p:nvPr>
        </p:nvSpPr>
        <p:spPr>
          <a:xfrm>
            <a:off x="6894576" y="3968496"/>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28" name="Picture Placeholder 7"/>
          <p:cNvSpPr>
            <a:spLocks noGrp="1"/>
          </p:cNvSpPr>
          <p:nvPr>
            <p:ph type="pic" sz="quarter" idx="33"/>
          </p:nvPr>
        </p:nvSpPr>
        <p:spPr>
          <a:xfrm>
            <a:off x="6894576" y="2807208"/>
            <a:ext cx="1801368" cy="1161288"/>
          </a:xfrm>
          <a:solidFill>
            <a:srgbClr val="97C5EB"/>
          </a:solidFill>
        </p:spPr>
        <p:txBody>
          <a:bodyPr/>
          <a:lstStyle/>
          <a:p>
            <a:endParaRPr lang="en-US" dirty="0"/>
          </a:p>
        </p:txBody>
      </p:sp>
      <p:sp>
        <p:nvSpPr>
          <p:cNvPr id="29" name="Content Placeholder 2"/>
          <p:cNvSpPr>
            <a:spLocks noGrp="1"/>
          </p:cNvSpPr>
          <p:nvPr>
            <p:ph idx="34"/>
          </p:nvPr>
        </p:nvSpPr>
        <p:spPr>
          <a:xfrm>
            <a:off x="6894576" y="5650992"/>
            <a:ext cx="1792224" cy="124650"/>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30" name="Picture Placeholder 7"/>
          <p:cNvSpPr>
            <a:spLocks noGrp="1"/>
          </p:cNvSpPr>
          <p:nvPr>
            <p:ph type="pic" sz="quarter" idx="35"/>
          </p:nvPr>
        </p:nvSpPr>
        <p:spPr>
          <a:xfrm>
            <a:off x="6894576" y="4489704"/>
            <a:ext cx="1801368" cy="1161288"/>
          </a:xfrm>
          <a:solidFill>
            <a:srgbClr val="97C5EB"/>
          </a:solidFill>
        </p:spPr>
        <p:txBody>
          <a:bodyPr/>
          <a:lstStyle/>
          <a:p>
            <a:endParaRPr lang="en-US" dirty="0"/>
          </a:p>
        </p:txBody>
      </p:sp>
      <p:sp>
        <p:nvSpPr>
          <p:cNvPr id="31" name="Text Placeholder 8"/>
          <p:cNvSpPr>
            <a:spLocks noGrp="1"/>
          </p:cNvSpPr>
          <p:nvPr>
            <p:ph type="body" sz="quarter" idx="36"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smtClean="0"/>
              <a:t>Click to edit tagline</a:t>
            </a:r>
            <a:endParaRPr lang="en-US" dirty="0"/>
          </a:p>
        </p:txBody>
      </p:sp>
      <p:sp>
        <p:nvSpPr>
          <p:cNvPr id="5" name="Slide Number Placeholder 4"/>
          <p:cNvSpPr>
            <a:spLocks noGrp="1"/>
          </p:cNvSpPr>
          <p:nvPr>
            <p:ph type="sldNum" sz="quarter" idx="38"/>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264100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xecutive layout">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57200" y="1362456"/>
            <a:ext cx="5029200"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9" name="Picture Placeholder 9"/>
          <p:cNvSpPr>
            <a:spLocks noGrp="1"/>
          </p:cNvSpPr>
          <p:nvPr>
            <p:ph type="pic" sz="quarter" idx="13"/>
          </p:nvPr>
        </p:nvSpPr>
        <p:spPr>
          <a:xfrm>
            <a:off x="6455664" y="1371600"/>
            <a:ext cx="2249424" cy="1609344"/>
          </a:xfrm>
          <a:solidFill>
            <a:srgbClr val="97C5EB"/>
          </a:solidFill>
        </p:spPr>
        <p:txBody>
          <a:bodyPr/>
          <a:lstStyle/>
          <a:p>
            <a:endParaRPr lang="en-US" dirty="0"/>
          </a:p>
        </p:txBody>
      </p:sp>
      <p:sp>
        <p:nvSpPr>
          <p:cNvPr id="10" name="Picture Placeholder 9"/>
          <p:cNvSpPr>
            <a:spLocks noGrp="1"/>
          </p:cNvSpPr>
          <p:nvPr>
            <p:ph type="pic" sz="quarter" idx="14"/>
          </p:nvPr>
        </p:nvSpPr>
        <p:spPr>
          <a:xfrm>
            <a:off x="6455664" y="3145536"/>
            <a:ext cx="2249424" cy="1609344"/>
          </a:xfrm>
          <a:solidFill>
            <a:srgbClr val="97C5EB"/>
          </a:solidFill>
        </p:spPr>
        <p:txBody>
          <a:bodyPr/>
          <a:lstStyle/>
          <a:p>
            <a:endParaRPr lang="en-US" dirty="0"/>
          </a:p>
        </p:txBody>
      </p:sp>
      <p:sp>
        <p:nvSpPr>
          <p:cNvPr id="11" name="Picture Placeholder 9"/>
          <p:cNvSpPr>
            <a:spLocks noGrp="1"/>
          </p:cNvSpPr>
          <p:nvPr>
            <p:ph type="pic" sz="quarter" idx="15"/>
          </p:nvPr>
        </p:nvSpPr>
        <p:spPr>
          <a:xfrm>
            <a:off x="6455664" y="4928616"/>
            <a:ext cx="2249424" cy="1609344"/>
          </a:xfrm>
          <a:solidFill>
            <a:srgbClr val="97C5EB"/>
          </a:solidFill>
        </p:spPr>
        <p:txBody>
          <a:bodyPr/>
          <a:lstStyle/>
          <a:p>
            <a:endParaRPr lang="en-US" dirty="0"/>
          </a:p>
        </p:txBody>
      </p:sp>
      <p:sp>
        <p:nvSpPr>
          <p:cNvPr id="6" name="Slide Number Placeholder 5"/>
          <p:cNvSpPr>
            <a:spLocks noGrp="1"/>
          </p:cNvSpPr>
          <p:nvPr>
            <p:ph type="sldNum" sz="quarter" idx="17"/>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130291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xecutive layout with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6576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57200" y="1362456"/>
            <a:ext cx="5029200" cy="1280160"/>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9" name="Picture Placeholder 9"/>
          <p:cNvSpPr>
            <a:spLocks noGrp="1"/>
          </p:cNvSpPr>
          <p:nvPr>
            <p:ph type="pic" sz="quarter" idx="13"/>
          </p:nvPr>
        </p:nvSpPr>
        <p:spPr>
          <a:xfrm>
            <a:off x="6455664" y="1179576"/>
            <a:ext cx="2249424" cy="1554480"/>
          </a:xfrm>
          <a:solidFill>
            <a:srgbClr val="97C5EB"/>
          </a:solidFill>
        </p:spPr>
        <p:txBody>
          <a:bodyPr/>
          <a:lstStyle/>
          <a:p>
            <a:endParaRPr lang="en-US" dirty="0"/>
          </a:p>
        </p:txBody>
      </p:sp>
      <p:sp>
        <p:nvSpPr>
          <p:cNvPr id="10" name="Picture Placeholder 9"/>
          <p:cNvSpPr>
            <a:spLocks noGrp="1"/>
          </p:cNvSpPr>
          <p:nvPr>
            <p:ph type="pic" sz="quarter" idx="14"/>
          </p:nvPr>
        </p:nvSpPr>
        <p:spPr>
          <a:xfrm>
            <a:off x="6455664" y="2825496"/>
            <a:ext cx="2249424" cy="1554480"/>
          </a:xfrm>
          <a:solidFill>
            <a:srgbClr val="97C5EB"/>
          </a:solidFill>
        </p:spPr>
        <p:txBody>
          <a:bodyPr/>
          <a:lstStyle/>
          <a:p>
            <a:endParaRPr lang="en-US" dirty="0"/>
          </a:p>
        </p:txBody>
      </p:sp>
      <p:sp>
        <p:nvSpPr>
          <p:cNvPr id="11" name="Picture Placeholder 9"/>
          <p:cNvSpPr>
            <a:spLocks noGrp="1"/>
          </p:cNvSpPr>
          <p:nvPr>
            <p:ph type="pic" sz="quarter" idx="15"/>
          </p:nvPr>
        </p:nvSpPr>
        <p:spPr>
          <a:xfrm>
            <a:off x="6455664" y="4462272"/>
            <a:ext cx="2249424" cy="1554480"/>
          </a:xfrm>
          <a:solidFill>
            <a:srgbClr val="97C5EB"/>
          </a:solidFill>
        </p:spPr>
        <p:txBody>
          <a:bodyPr/>
          <a:lstStyle/>
          <a:p>
            <a:endParaRPr lang="en-US" dirty="0"/>
          </a:p>
        </p:txBody>
      </p:sp>
      <p:sp>
        <p:nvSpPr>
          <p:cNvPr id="12" name="Text Placeholder 8"/>
          <p:cNvSpPr>
            <a:spLocks noGrp="1"/>
          </p:cNvSpPr>
          <p:nvPr>
            <p:ph type="body" sz="quarter" idx="36"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smtClean="0"/>
              <a:t>Click to edit tagline</a:t>
            </a:r>
            <a:endParaRPr lang="en-US" dirty="0"/>
          </a:p>
        </p:txBody>
      </p:sp>
      <p:sp>
        <p:nvSpPr>
          <p:cNvPr id="6" name="Slide Number Placeholder 5"/>
          <p:cNvSpPr>
            <a:spLocks noGrp="1"/>
          </p:cNvSpPr>
          <p:nvPr>
            <p:ph type="sldNum" sz="quarter" idx="38"/>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4609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 picture layout">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624328"/>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smtClean="0"/>
              <a:t>Click to edit Master text styles</a:t>
            </a:r>
          </a:p>
        </p:txBody>
      </p:sp>
      <p:sp>
        <p:nvSpPr>
          <p:cNvPr id="8" name="Picture Placeholder 7"/>
          <p:cNvSpPr>
            <a:spLocks noGrp="1"/>
          </p:cNvSpPr>
          <p:nvPr>
            <p:ph type="pic" sz="quarter" idx="13"/>
          </p:nvPr>
        </p:nvSpPr>
        <p:spPr>
          <a:xfrm>
            <a:off x="466344" y="1234440"/>
            <a:ext cx="2066544" cy="1389888"/>
          </a:xfrm>
          <a:solidFill>
            <a:srgbClr val="97C5EB"/>
          </a:solidFill>
        </p:spPr>
        <p:txBody>
          <a:bodyPr/>
          <a:lstStyle/>
          <a:p>
            <a:endParaRPr lang="en-US" dirty="0"/>
          </a:p>
        </p:txBody>
      </p:sp>
      <p:sp>
        <p:nvSpPr>
          <p:cNvPr id="31" name="Content Placeholder 2"/>
          <p:cNvSpPr>
            <a:spLocks noGrp="1"/>
          </p:cNvSpPr>
          <p:nvPr>
            <p:ph idx="18"/>
          </p:nvPr>
        </p:nvSpPr>
        <p:spPr>
          <a:xfrm>
            <a:off x="3538728" y="2624328"/>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32" name="Picture Placeholder 7"/>
          <p:cNvSpPr>
            <a:spLocks noGrp="1"/>
          </p:cNvSpPr>
          <p:nvPr>
            <p:ph type="pic" sz="quarter" idx="19"/>
          </p:nvPr>
        </p:nvSpPr>
        <p:spPr>
          <a:xfrm>
            <a:off x="3547872" y="1234440"/>
            <a:ext cx="2066544" cy="1389888"/>
          </a:xfrm>
          <a:solidFill>
            <a:srgbClr val="97C5EB"/>
          </a:solidFill>
        </p:spPr>
        <p:txBody>
          <a:bodyPr/>
          <a:lstStyle/>
          <a:p>
            <a:endParaRPr lang="en-US" dirty="0"/>
          </a:p>
        </p:txBody>
      </p:sp>
      <p:sp>
        <p:nvSpPr>
          <p:cNvPr id="33" name="Content Placeholder 2"/>
          <p:cNvSpPr>
            <a:spLocks noGrp="1"/>
          </p:cNvSpPr>
          <p:nvPr>
            <p:ph idx="20"/>
          </p:nvPr>
        </p:nvSpPr>
        <p:spPr>
          <a:xfrm>
            <a:off x="6629400" y="2624328"/>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34" name="Picture Placeholder 7"/>
          <p:cNvSpPr>
            <a:spLocks noGrp="1"/>
          </p:cNvSpPr>
          <p:nvPr>
            <p:ph type="pic" sz="quarter" idx="21"/>
          </p:nvPr>
        </p:nvSpPr>
        <p:spPr>
          <a:xfrm>
            <a:off x="6629400" y="1234440"/>
            <a:ext cx="2066544" cy="1389888"/>
          </a:xfrm>
          <a:solidFill>
            <a:srgbClr val="97C5EB"/>
          </a:solidFill>
        </p:spPr>
        <p:txBody>
          <a:bodyPr/>
          <a:lstStyle/>
          <a:p>
            <a:endParaRPr lang="en-US" dirty="0"/>
          </a:p>
        </p:txBody>
      </p:sp>
      <p:sp>
        <p:nvSpPr>
          <p:cNvPr id="35" name="Content Placeholder 2"/>
          <p:cNvSpPr>
            <a:spLocks noGrp="1"/>
          </p:cNvSpPr>
          <p:nvPr>
            <p:ph idx="22"/>
          </p:nvPr>
        </p:nvSpPr>
        <p:spPr>
          <a:xfrm>
            <a:off x="457200" y="4407408"/>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36" name="Picture Placeholder 7"/>
          <p:cNvSpPr>
            <a:spLocks noGrp="1"/>
          </p:cNvSpPr>
          <p:nvPr>
            <p:ph type="pic" sz="quarter" idx="23"/>
          </p:nvPr>
        </p:nvSpPr>
        <p:spPr>
          <a:xfrm>
            <a:off x="466344" y="3008376"/>
            <a:ext cx="2066544" cy="1389888"/>
          </a:xfrm>
          <a:solidFill>
            <a:srgbClr val="97C5EB"/>
          </a:solidFill>
        </p:spPr>
        <p:txBody>
          <a:bodyPr/>
          <a:lstStyle/>
          <a:p>
            <a:endParaRPr lang="en-US" dirty="0"/>
          </a:p>
        </p:txBody>
      </p:sp>
      <p:sp>
        <p:nvSpPr>
          <p:cNvPr id="41" name="Content Placeholder 2"/>
          <p:cNvSpPr>
            <a:spLocks noGrp="1"/>
          </p:cNvSpPr>
          <p:nvPr>
            <p:ph idx="28"/>
          </p:nvPr>
        </p:nvSpPr>
        <p:spPr>
          <a:xfrm>
            <a:off x="457200" y="6181344"/>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42" name="Picture Placeholder 7"/>
          <p:cNvSpPr>
            <a:spLocks noGrp="1"/>
          </p:cNvSpPr>
          <p:nvPr>
            <p:ph type="pic" sz="quarter" idx="29"/>
          </p:nvPr>
        </p:nvSpPr>
        <p:spPr>
          <a:xfrm>
            <a:off x="466344" y="4791456"/>
            <a:ext cx="2066544" cy="1389888"/>
          </a:xfrm>
          <a:solidFill>
            <a:srgbClr val="97C5EB"/>
          </a:solidFill>
        </p:spPr>
        <p:txBody>
          <a:bodyPr/>
          <a:lstStyle/>
          <a:p>
            <a:endParaRPr lang="en-US" dirty="0"/>
          </a:p>
        </p:txBody>
      </p:sp>
      <p:sp>
        <p:nvSpPr>
          <p:cNvPr id="47" name="Content Placeholder 2"/>
          <p:cNvSpPr>
            <a:spLocks noGrp="1"/>
          </p:cNvSpPr>
          <p:nvPr>
            <p:ph idx="30"/>
          </p:nvPr>
        </p:nvSpPr>
        <p:spPr>
          <a:xfrm>
            <a:off x="3547872" y="4407408"/>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48" name="Picture Placeholder 7"/>
          <p:cNvSpPr>
            <a:spLocks noGrp="1"/>
          </p:cNvSpPr>
          <p:nvPr>
            <p:ph type="pic" sz="quarter" idx="31"/>
          </p:nvPr>
        </p:nvSpPr>
        <p:spPr>
          <a:xfrm>
            <a:off x="3547872" y="3008376"/>
            <a:ext cx="2066544" cy="1389888"/>
          </a:xfrm>
          <a:solidFill>
            <a:srgbClr val="97C5EB"/>
          </a:solidFill>
        </p:spPr>
        <p:txBody>
          <a:bodyPr/>
          <a:lstStyle/>
          <a:p>
            <a:endParaRPr lang="en-US" dirty="0"/>
          </a:p>
        </p:txBody>
      </p:sp>
      <p:sp>
        <p:nvSpPr>
          <p:cNvPr id="49" name="Content Placeholder 2"/>
          <p:cNvSpPr>
            <a:spLocks noGrp="1"/>
          </p:cNvSpPr>
          <p:nvPr>
            <p:ph idx="32"/>
          </p:nvPr>
        </p:nvSpPr>
        <p:spPr>
          <a:xfrm>
            <a:off x="3547872" y="6181344"/>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50" name="Picture Placeholder 7"/>
          <p:cNvSpPr>
            <a:spLocks noGrp="1"/>
          </p:cNvSpPr>
          <p:nvPr>
            <p:ph type="pic" sz="quarter" idx="33"/>
          </p:nvPr>
        </p:nvSpPr>
        <p:spPr>
          <a:xfrm>
            <a:off x="3547872" y="4791456"/>
            <a:ext cx="2066544" cy="1389888"/>
          </a:xfrm>
          <a:solidFill>
            <a:srgbClr val="97C5EB"/>
          </a:solidFill>
        </p:spPr>
        <p:txBody>
          <a:bodyPr/>
          <a:lstStyle/>
          <a:p>
            <a:endParaRPr lang="en-US" dirty="0"/>
          </a:p>
        </p:txBody>
      </p:sp>
      <p:sp>
        <p:nvSpPr>
          <p:cNvPr id="51" name="Content Placeholder 2"/>
          <p:cNvSpPr>
            <a:spLocks noGrp="1"/>
          </p:cNvSpPr>
          <p:nvPr>
            <p:ph idx="34"/>
          </p:nvPr>
        </p:nvSpPr>
        <p:spPr>
          <a:xfrm>
            <a:off x="6629400" y="4407408"/>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52" name="Picture Placeholder 7"/>
          <p:cNvSpPr>
            <a:spLocks noGrp="1"/>
          </p:cNvSpPr>
          <p:nvPr>
            <p:ph type="pic" sz="quarter" idx="35"/>
          </p:nvPr>
        </p:nvSpPr>
        <p:spPr>
          <a:xfrm>
            <a:off x="6629400" y="3008376"/>
            <a:ext cx="2066544" cy="1389888"/>
          </a:xfrm>
          <a:solidFill>
            <a:srgbClr val="97C5EB"/>
          </a:solidFill>
        </p:spPr>
        <p:txBody>
          <a:bodyPr/>
          <a:lstStyle/>
          <a:p>
            <a:endParaRPr lang="en-US" dirty="0"/>
          </a:p>
        </p:txBody>
      </p:sp>
      <p:sp>
        <p:nvSpPr>
          <p:cNvPr id="53" name="Content Placeholder 2"/>
          <p:cNvSpPr>
            <a:spLocks noGrp="1"/>
          </p:cNvSpPr>
          <p:nvPr>
            <p:ph idx="36"/>
          </p:nvPr>
        </p:nvSpPr>
        <p:spPr>
          <a:xfrm>
            <a:off x="6629400" y="6181344"/>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54" name="Picture Placeholder 7"/>
          <p:cNvSpPr>
            <a:spLocks noGrp="1"/>
          </p:cNvSpPr>
          <p:nvPr>
            <p:ph type="pic" sz="quarter" idx="37"/>
          </p:nvPr>
        </p:nvSpPr>
        <p:spPr>
          <a:xfrm>
            <a:off x="6629400" y="4791456"/>
            <a:ext cx="2066544" cy="1389888"/>
          </a:xfrm>
          <a:solidFill>
            <a:srgbClr val="97C5EB"/>
          </a:solidFill>
        </p:spPr>
        <p:txBody>
          <a:bodyPr/>
          <a:lstStyle/>
          <a:p>
            <a:endParaRPr lang="en-US" dirty="0"/>
          </a:p>
        </p:txBody>
      </p:sp>
      <p:sp>
        <p:nvSpPr>
          <p:cNvPr id="5" name="Slide Number Placeholder 4"/>
          <p:cNvSpPr>
            <a:spLocks noGrp="1"/>
          </p:cNvSpPr>
          <p:nvPr>
            <p:ph type="sldNum" sz="quarter" idx="39"/>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311333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 picture layout with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340864"/>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smtClean="0"/>
              <a:t>Click to edit Master text styles</a:t>
            </a:r>
          </a:p>
        </p:txBody>
      </p:sp>
      <p:sp>
        <p:nvSpPr>
          <p:cNvPr id="8" name="Picture Placeholder 7"/>
          <p:cNvSpPr>
            <a:spLocks noGrp="1"/>
          </p:cNvSpPr>
          <p:nvPr>
            <p:ph type="pic" sz="quarter" idx="13"/>
          </p:nvPr>
        </p:nvSpPr>
        <p:spPr>
          <a:xfrm>
            <a:off x="466344" y="1060704"/>
            <a:ext cx="2066544" cy="1280160"/>
          </a:xfrm>
          <a:solidFill>
            <a:srgbClr val="97C5EB"/>
          </a:solidFill>
        </p:spPr>
        <p:txBody>
          <a:bodyPr/>
          <a:lstStyle/>
          <a:p>
            <a:endParaRPr lang="en-US" dirty="0"/>
          </a:p>
        </p:txBody>
      </p:sp>
      <p:sp>
        <p:nvSpPr>
          <p:cNvPr id="31" name="Content Placeholder 2"/>
          <p:cNvSpPr>
            <a:spLocks noGrp="1"/>
          </p:cNvSpPr>
          <p:nvPr>
            <p:ph idx="18"/>
          </p:nvPr>
        </p:nvSpPr>
        <p:spPr>
          <a:xfrm>
            <a:off x="3538728" y="2340864"/>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32" name="Picture Placeholder 7"/>
          <p:cNvSpPr>
            <a:spLocks noGrp="1"/>
          </p:cNvSpPr>
          <p:nvPr>
            <p:ph type="pic" sz="quarter" idx="19"/>
          </p:nvPr>
        </p:nvSpPr>
        <p:spPr>
          <a:xfrm>
            <a:off x="3547872" y="1060704"/>
            <a:ext cx="2066544" cy="1280160"/>
          </a:xfrm>
          <a:solidFill>
            <a:srgbClr val="97C5EB"/>
          </a:solidFill>
        </p:spPr>
        <p:txBody>
          <a:bodyPr/>
          <a:lstStyle/>
          <a:p>
            <a:endParaRPr lang="en-US" dirty="0"/>
          </a:p>
        </p:txBody>
      </p:sp>
      <p:sp>
        <p:nvSpPr>
          <p:cNvPr id="33" name="Content Placeholder 2"/>
          <p:cNvSpPr>
            <a:spLocks noGrp="1"/>
          </p:cNvSpPr>
          <p:nvPr>
            <p:ph idx="20"/>
          </p:nvPr>
        </p:nvSpPr>
        <p:spPr>
          <a:xfrm>
            <a:off x="6629400" y="2340864"/>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34" name="Picture Placeholder 7"/>
          <p:cNvSpPr>
            <a:spLocks noGrp="1"/>
          </p:cNvSpPr>
          <p:nvPr>
            <p:ph type="pic" sz="quarter" idx="21"/>
          </p:nvPr>
        </p:nvSpPr>
        <p:spPr>
          <a:xfrm>
            <a:off x="6629400" y="1060704"/>
            <a:ext cx="2066544" cy="1280160"/>
          </a:xfrm>
          <a:solidFill>
            <a:srgbClr val="97C5EB"/>
          </a:solidFill>
        </p:spPr>
        <p:txBody>
          <a:bodyPr/>
          <a:lstStyle/>
          <a:p>
            <a:endParaRPr lang="en-US" dirty="0"/>
          </a:p>
        </p:txBody>
      </p:sp>
      <p:sp>
        <p:nvSpPr>
          <p:cNvPr id="35" name="Content Placeholder 2"/>
          <p:cNvSpPr>
            <a:spLocks noGrp="1"/>
          </p:cNvSpPr>
          <p:nvPr>
            <p:ph idx="22"/>
          </p:nvPr>
        </p:nvSpPr>
        <p:spPr>
          <a:xfrm>
            <a:off x="457200" y="4123944"/>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36" name="Picture Placeholder 7"/>
          <p:cNvSpPr>
            <a:spLocks noGrp="1"/>
          </p:cNvSpPr>
          <p:nvPr>
            <p:ph type="pic" sz="quarter" idx="23"/>
          </p:nvPr>
        </p:nvSpPr>
        <p:spPr>
          <a:xfrm>
            <a:off x="466344" y="2834640"/>
            <a:ext cx="2066544" cy="1280160"/>
          </a:xfrm>
          <a:solidFill>
            <a:srgbClr val="97C5EB"/>
          </a:solidFill>
        </p:spPr>
        <p:txBody>
          <a:bodyPr/>
          <a:lstStyle/>
          <a:p>
            <a:endParaRPr lang="en-US" dirty="0"/>
          </a:p>
        </p:txBody>
      </p:sp>
      <p:sp>
        <p:nvSpPr>
          <p:cNvPr id="41" name="Content Placeholder 2"/>
          <p:cNvSpPr>
            <a:spLocks noGrp="1"/>
          </p:cNvSpPr>
          <p:nvPr>
            <p:ph idx="28"/>
          </p:nvPr>
        </p:nvSpPr>
        <p:spPr>
          <a:xfrm>
            <a:off x="457200" y="5897880"/>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42" name="Picture Placeholder 7"/>
          <p:cNvSpPr>
            <a:spLocks noGrp="1"/>
          </p:cNvSpPr>
          <p:nvPr>
            <p:ph type="pic" sz="quarter" idx="29"/>
          </p:nvPr>
        </p:nvSpPr>
        <p:spPr>
          <a:xfrm>
            <a:off x="466344" y="4617720"/>
            <a:ext cx="2066544" cy="1280160"/>
          </a:xfrm>
          <a:solidFill>
            <a:srgbClr val="97C5EB"/>
          </a:solidFill>
        </p:spPr>
        <p:txBody>
          <a:bodyPr/>
          <a:lstStyle/>
          <a:p>
            <a:endParaRPr lang="en-US" dirty="0"/>
          </a:p>
        </p:txBody>
      </p:sp>
      <p:sp>
        <p:nvSpPr>
          <p:cNvPr id="47" name="Content Placeholder 2"/>
          <p:cNvSpPr>
            <a:spLocks noGrp="1"/>
          </p:cNvSpPr>
          <p:nvPr>
            <p:ph idx="30"/>
          </p:nvPr>
        </p:nvSpPr>
        <p:spPr>
          <a:xfrm>
            <a:off x="3547872" y="4123944"/>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48" name="Picture Placeholder 7"/>
          <p:cNvSpPr>
            <a:spLocks noGrp="1"/>
          </p:cNvSpPr>
          <p:nvPr>
            <p:ph type="pic" sz="quarter" idx="31"/>
          </p:nvPr>
        </p:nvSpPr>
        <p:spPr>
          <a:xfrm>
            <a:off x="3547872" y="2834640"/>
            <a:ext cx="2066544" cy="1280160"/>
          </a:xfrm>
          <a:solidFill>
            <a:srgbClr val="97C5EB"/>
          </a:solidFill>
        </p:spPr>
        <p:txBody>
          <a:bodyPr/>
          <a:lstStyle/>
          <a:p>
            <a:endParaRPr lang="en-US" dirty="0"/>
          </a:p>
        </p:txBody>
      </p:sp>
      <p:sp>
        <p:nvSpPr>
          <p:cNvPr id="49" name="Content Placeholder 2"/>
          <p:cNvSpPr>
            <a:spLocks noGrp="1"/>
          </p:cNvSpPr>
          <p:nvPr>
            <p:ph idx="32"/>
          </p:nvPr>
        </p:nvSpPr>
        <p:spPr>
          <a:xfrm>
            <a:off x="3547872" y="5897880"/>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50" name="Picture Placeholder 7"/>
          <p:cNvSpPr>
            <a:spLocks noGrp="1"/>
          </p:cNvSpPr>
          <p:nvPr>
            <p:ph type="pic" sz="quarter" idx="33"/>
          </p:nvPr>
        </p:nvSpPr>
        <p:spPr>
          <a:xfrm>
            <a:off x="3547872" y="4617720"/>
            <a:ext cx="2066544" cy="1280160"/>
          </a:xfrm>
          <a:solidFill>
            <a:srgbClr val="97C5EB"/>
          </a:solidFill>
        </p:spPr>
        <p:txBody>
          <a:bodyPr/>
          <a:lstStyle/>
          <a:p>
            <a:endParaRPr lang="en-US" dirty="0"/>
          </a:p>
        </p:txBody>
      </p:sp>
      <p:sp>
        <p:nvSpPr>
          <p:cNvPr id="51" name="Content Placeholder 2"/>
          <p:cNvSpPr>
            <a:spLocks noGrp="1"/>
          </p:cNvSpPr>
          <p:nvPr>
            <p:ph idx="34"/>
          </p:nvPr>
        </p:nvSpPr>
        <p:spPr>
          <a:xfrm>
            <a:off x="6629400" y="4123944"/>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52" name="Picture Placeholder 7"/>
          <p:cNvSpPr>
            <a:spLocks noGrp="1"/>
          </p:cNvSpPr>
          <p:nvPr>
            <p:ph type="pic" sz="quarter" idx="35"/>
          </p:nvPr>
        </p:nvSpPr>
        <p:spPr>
          <a:xfrm>
            <a:off x="6629400" y="2834640"/>
            <a:ext cx="2066544" cy="1280160"/>
          </a:xfrm>
          <a:solidFill>
            <a:srgbClr val="97C5EB"/>
          </a:solidFill>
        </p:spPr>
        <p:txBody>
          <a:bodyPr/>
          <a:lstStyle/>
          <a:p>
            <a:endParaRPr lang="en-US" dirty="0"/>
          </a:p>
        </p:txBody>
      </p:sp>
      <p:sp>
        <p:nvSpPr>
          <p:cNvPr id="53" name="Content Placeholder 2"/>
          <p:cNvSpPr>
            <a:spLocks noGrp="1"/>
          </p:cNvSpPr>
          <p:nvPr>
            <p:ph idx="36"/>
          </p:nvPr>
        </p:nvSpPr>
        <p:spPr>
          <a:xfrm>
            <a:off x="6629400" y="5897880"/>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54" name="Picture Placeholder 7"/>
          <p:cNvSpPr>
            <a:spLocks noGrp="1"/>
          </p:cNvSpPr>
          <p:nvPr>
            <p:ph type="pic" sz="quarter" idx="37"/>
          </p:nvPr>
        </p:nvSpPr>
        <p:spPr>
          <a:xfrm>
            <a:off x="6629400" y="4617720"/>
            <a:ext cx="2066544" cy="1280160"/>
          </a:xfrm>
          <a:solidFill>
            <a:srgbClr val="97C5EB"/>
          </a:solidFill>
        </p:spPr>
        <p:txBody>
          <a:bodyPr/>
          <a:lstStyle/>
          <a:p>
            <a:endParaRPr lang="en-US" dirty="0"/>
          </a:p>
        </p:txBody>
      </p:sp>
      <p:sp>
        <p:nvSpPr>
          <p:cNvPr id="24" name="Text Placeholder 8"/>
          <p:cNvSpPr>
            <a:spLocks noGrp="1"/>
          </p:cNvSpPr>
          <p:nvPr>
            <p:ph type="body" sz="quarter" idx="38"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smtClean="0"/>
              <a:t>Click to edit tagline</a:t>
            </a:r>
            <a:endParaRPr lang="en-US" dirty="0"/>
          </a:p>
        </p:txBody>
      </p:sp>
      <p:sp>
        <p:nvSpPr>
          <p:cNvPr id="5" name="Slide Number Placeholder 4"/>
          <p:cNvSpPr>
            <a:spLocks noGrp="1"/>
          </p:cNvSpPr>
          <p:nvPr>
            <p:ph type="sldNum" sz="quarter" idx="40"/>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57305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 picture layout">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3063240"/>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smtClean="0"/>
              <a:t>Click to edit Master text styles</a:t>
            </a:r>
          </a:p>
        </p:txBody>
      </p:sp>
      <p:sp>
        <p:nvSpPr>
          <p:cNvPr id="8" name="Picture Placeholder 7"/>
          <p:cNvSpPr>
            <a:spLocks noGrp="1"/>
          </p:cNvSpPr>
          <p:nvPr>
            <p:ph type="pic" sz="quarter" idx="13"/>
          </p:nvPr>
        </p:nvSpPr>
        <p:spPr>
          <a:xfrm>
            <a:off x="466344" y="1600200"/>
            <a:ext cx="2066544" cy="1389888"/>
          </a:xfrm>
          <a:solidFill>
            <a:srgbClr val="97C5EB"/>
          </a:solidFill>
        </p:spPr>
        <p:txBody>
          <a:bodyPr/>
          <a:lstStyle/>
          <a:p>
            <a:endParaRPr lang="en-US" dirty="0"/>
          </a:p>
        </p:txBody>
      </p:sp>
      <p:sp>
        <p:nvSpPr>
          <p:cNvPr id="31" name="Content Placeholder 2"/>
          <p:cNvSpPr>
            <a:spLocks noGrp="1"/>
          </p:cNvSpPr>
          <p:nvPr>
            <p:ph idx="18"/>
          </p:nvPr>
        </p:nvSpPr>
        <p:spPr>
          <a:xfrm>
            <a:off x="3538728" y="3063240"/>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32" name="Picture Placeholder 7"/>
          <p:cNvSpPr>
            <a:spLocks noGrp="1"/>
          </p:cNvSpPr>
          <p:nvPr>
            <p:ph type="pic" sz="quarter" idx="19"/>
          </p:nvPr>
        </p:nvSpPr>
        <p:spPr>
          <a:xfrm>
            <a:off x="3547872" y="1600200"/>
            <a:ext cx="2066544" cy="1389888"/>
          </a:xfrm>
          <a:solidFill>
            <a:srgbClr val="97C5EB"/>
          </a:solidFill>
        </p:spPr>
        <p:txBody>
          <a:bodyPr/>
          <a:lstStyle/>
          <a:p>
            <a:endParaRPr lang="en-US" dirty="0"/>
          </a:p>
        </p:txBody>
      </p:sp>
      <p:sp>
        <p:nvSpPr>
          <p:cNvPr id="33" name="Content Placeholder 2"/>
          <p:cNvSpPr>
            <a:spLocks noGrp="1"/>
          </p:cNvSpPr>
          <p:nvPr>
            <p:ph idx="20"/>
          </p:nvPr>
        </p:nvSpPr>
        <p:spPr>
          <a:xfrm>
            <a:off x="6629400" y="3063240"/>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34" name="Picture Placeholder 7"/>
          <p:cNvSpPr>
            <a:spLocks noGrp="1"/>
          </p:cNvSpPr>
          <p:nvPr>
            <p:ph type="pic" sz="quarter" idx="21"/>
          </p:nvPr>
        </p:nvSpPr>
        <p:spPr>
          <a:xfrm>
            <a:off x="6629400" y="1600200"/>
            <a:ext cx="2066544" cy="1389888"/>
          </a:xfrm>
          <a:solidFill>
            <a:srgbClr val="97C5EB"/>
          </a:solidFill>
        </p:spPr>
        <p:txBody>
          <a:bodyPr/>
          <a:lstStyle/>
          <a:p>
            <a:endParaRPr lang="en-US" dirty="0"/>
          </a:p>
        </p:txBody>
      </p:sp>
      <p:sp>
        <p:nvSpPr>
          <p:cNvPr id="35" name="Content Placeholder 2"/>
          <p:cNvSpPr>
            <a:spLocks noGrp="1"/>
          </p:cNvSpPr>
          <p:nvPr>
            <p:ph idx="22"/>
          </p:nvPr>
        </p:nvSpPr>
        <p:spPr>
          <a:xfrm>
            <a:off x="457200" y="5102352"/>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36" name="Picture Placeholder 7"/>
          <p:cNvSpPr>
            <a:spLocks noGrp="1"/>
          </p:cNvSpPr>
          <p:nvPr>
            <p:ph type="pic" sz="quarter" idx="23"/>
          </p:nvPr>
        </p:nvSpPr>
        <p:spPr>
          <a:xfrm>
            <a:off x="466344" y="3648456"/>
            <a:ext cx="2066544" cy="1389888"/>
          </a:xfrm>
          <a:solidFill>
            <a:srgbClr val="97C5EB"/>
          </a:solidFill>
        </p:spPr>
        <p:txBody>
          <a:bodyPr/>
          <a:lstStyle/>
          <a:p>
            <a:endParaRPr lang="en-US" dirty="0"/>
          </a:p>
        </p:txBody>
      </p:sp>
      <p:sp>
        <p:nvSpPr>
          <p:cNvPr id="47" name="Content Placeholder 2"/>
          <p:cNvSpPr>
            <a:spLocks noGrp="1"/>
          </p:cNvSpPr>
          <p:nvPr>
            <p:ph idx="30"/>
          </p:nvPr>
        </p:nvSpPr>
        <p:spPr>
          <a:xfrm>
            <a:off x="3547872" y="5102352"/>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48" name="Picture Placeholder 7"/>
          <p:cNvSpPr>
            <a:spLocks noGrp="1"/>
          </p:cNvSpPr>
          <p:nvPr>
            <p:ph type="pic" sz="quarter" idx="31"/>
          </p:nvPr>
        </p:nvSpPr>
        <p:spPr>
          <a:xfrm>
            <a:off x="3547872" y="3648456"/>
            <a:ext cx="2066544" cy="1389888"/>
          </a:xfrm>
          <a:solidFill>
            <a:srgbClr val="97C5EB"/>
          </a:solidFill>
        </p:spPr>
        <p:txBody>
          <a:bodyPr/>
          <a:lstStyle/>
          <a:p>
            <a:endParaRPr lang="en-US" dirty="0"/>
          </a:p>
        </p:txBody>
      </p:sp>
      <p:sp>
        <p:nvSpPr>
          <p:cNvPr id="51" name="Content Placeholder 2"/>
          <p:cNvSpPr>
            <a:spLocks noGrp="1"/>
          </p:cNvSpPr>
          <p:nvPr>
            <p:ph idx="34"/>
          </p:nvPr>
        </p:nvSpPr>
        <p:spPr>
          <a:xfrm>
            <a:off x="6629400" y="5102352"/>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52" name="Picture Placeholder 7"/>
          <p:cNvSpPr>
            <a:spLocks noGrp="1"/>
          </p:cNvSpPr>
          <p:nvPr>
            <p:ph type="pic" sz="quarter" idx="35"/>
          </p:nvPr>
        </p:nvSpPr>
        <p:spPr>
          <a:xfrm>
            <a:off x="6629400" y="3648456"/>
            <a:ext cx="2066544" cy="1389888"/>
          </a:xfrm>
          <a:solidFill>
            <a:srgbClr val="97C5EB"/>
          </a:solidFill>
        </p:spPr>
        <p:txBody>
          <a:bodyPr/>
          <a:lstStyle/>
          <a:p>
            <a:endParaRPr lang="en-US" dirty="0"/>
          </a:p>
        </p:txBody>
      </p:sp>
      <p:sp>
        <p:nvSpPr>
          <p:cNvPr id="5" name="Slide Number Placeholder 4"/>
          <p:cNvSpPr>
            <a:spLocks noGrp="1"/>
          </p:cNvSpPr>
          <p:nvPr>
            <p:ph type="sldNum" sz="quarter" idx="37"/>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94736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 picture layout with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3063240"/>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smtClean="0"/>
              <a:t>Click to edit Master text styles</a:t>
            </a:r>
          </a:p>
        </p:txBody>
      </p:sp>
      <p:sp>
        <p:nvSpPr>
          <p:cNvPr id="8" name="Picture Placeholder 7"/>
          <p:cNvSpPr>
            <a:spLocks noGrp="1"/>
          </p:cNvSpPr>
          <p:nvPr>
            <p:ph type="pic" sz="quarter" idx="13"/>
          </p:nvPr>
        </p:nvSpPr>
        <p:spPr>
          <a:xfrm>
            <a:off x="466344" y="1600200"/>
            <a:ext cx="2066544" cy="1389888"/>
          </a:xfrm>
          <a:solidFill>
            <a:srgbClr val="97C5EB"/>
          </a:solidFill>
        </p:spPr>
        <p:txBody>
          <a:bodyPr/>
          <a:lstStyle/>
          <a:p>
            <a:endParaRPr lang="en-US" dirty="0"/>
          </a:p>
        </p:txBody>
      </p:sp>
      <p:sp>
        <p:nvSpPr>
          <p:cNvPr id="31" name="Content Placeholder 2"/>
          <p:cNvSpPr>
            <a:spLocks noGrp="1"/>
          </p:cNvSpPr>
          <p:nvPr>
            <p:ph idx="18"/>
          </p:nvPr>
        </p:nvSpPr>
        <p:spPr>
          <a:xfrm>
            <a:off x="3538728" y="3063240"/>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32" name="Picture Placeholder 7"/>
          <p:cNvSpPr>
            <a:spLocks noGrp="1"/>
          </p:cNvSpPr>
          <p:nvPr>
            <p:ph type="pic" sz="quarter" idx="19"/>
          </p:nvPr>
        </p:nvSpPr>
        <p:spPr>
          <a:xfrm>
            <a:off x="3547872" y="1600200"/>
            <a:ext cx="2066544" cy="1389888"/>
          </a:xfrm>
          <a:solidFill>
            <a:srgbClr val="97C5EB"/>
          </a:solidFill>
        </p:spPr>
        <p:txBody>
          <a:bodyPr/>
          <a:lstStyle/>
          <a:p>
            <a:endParaRPr lang="en-US" dirty="0"/>
          </a:p>
        </p:txBody>
      </p:sp>
      <p:sp>
        <p:nvSpPr>
          <p:cNvPr id="33" name="Content Placeholder 2"/>
          <p:cNvSpPr>
            <a:spLocks noGrp="1"/>
          </p:cNvSpPr>
          <p:nvPr>
            <p:ph idx="20"/>
          </p:nvPr>
        </p:nvSpPr>
        <p:spPr>
          <a:xfrm>
            <a:off x="6629400" y="3063240"/>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34" name="Picture Placeholder 7"/>
          <p:cNvSpPr>
            <a:spLocks noGrp="1"/>
          </p:cNvSpPr>
          <p:nvPr>
            <p:ph type="pic" sz="quarter" idx="21"/>
          </p:nvPr>
        </p:nvSpPr>
        <p:spPr>
          <a:xfrm>
            <a:off x="6629400" y="1600200"/>
            <a:ext cx="2066544" cy="1389888"/>
          </a:xfrm>
          <a:solidFill>
            <a:srgbClr val="97C5EB"/>
          </a:solidFill>
        </p:spPr>
        <p:txBody>
          <a:bodyPr/>
          <a:lstStyle/>
          <a:p>
            <a:endParaRPr lang="en-US" dirty="0"/>
          </a:p>
        </p:txBody>
      </p:sp>
      <p:sp>
        <p:nvSpPr>
          <p:cNvPr id="35" name="Content Placeholder 2"/>
          <p:cNvSpPr>
            <a:spLocks noGrp="1"/>
          </p:cNvSpPr>
          <p:nvPr>
            <p:ph idx="22"/>
          </p:nvPr>
        </p:nvSpPr>
        <p:spPr>
          <a:xfrm>
            <a:off x="457200" y="5102352"/>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36" name="Picture Placeholder 7"/>
          <p:cNvSpPr>
            <a:spLocks noGrp="1"/>
          </p:cNvSpPr>
          <p:nvPr>
            <p:ph type="pic" sz="quarter" idx="23"/>
          </p:nvPr>
        </p:nvSpPr>
        <p:spPr>
          <a:xfrm>
            <a:off x="466344" y="3648456"/>
            <a:ext cx="2066544" cy="1389888"/>
          </a:xfrm>
          <a:solidFill>
            <a:srgbClr val="97C5EB"/>
          </a:solidFill>
        </p:spPr>
        <p:txBody>
          <a:bodyPr/>
          <a:lstStyle/>
          <a:p>
            <a:endParaRPr lang="en-US" dirty="0"/>
          </a:p>
        </p:txBody>
      </p:sp>
      <p:sp>
        <p:nvSpPr>
          <p:cNvPr id="47" name="Content Placeholder 2"/>
          <p:cNvSpPr>
            <a:spLocks noGrp="1"/>
          </p:cNvSpPr>
          <p:nvPr>
            <p:ph idx="30"/>
          </p:nvPr>
        </p:nvSpPr>
        <p:spPr>
          <a:xfrm>
            <a:off x="3547872" y="5102352"/>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48" name="Picture Placeholder 7"/>
          <p:cNvSpPr>
            <a:spLocks noGrp="1"/>
          </p:cNvSpPr>
          <p:nvPr>
            <p:ph type="pic" sz="quarter" idx="31"/>
          </p:nvPr>
        </p:nvSpPr>
        <p:spPr>
          <a:xfrm>
            <a:off x="3547872" y="3648456"/>
            <a:ext cx="2066544" cy="1389888"/>
          </a:xfrm>
          <a:solidFill>
            <a:srgbClr val="97C5EB"/>
          </a:solidFill>
        </p:spPr>
        <p:txBody>
          <a:bodyPr/>
          <a:lstStyle/>
          <a:p>
            <a:endParaRPr lang="en-US" dirty="0"/>
          </a:p>
        </p:txBody>
      </p:sp>
      <p:sp>
        <p:nvSpPr>
          <p:cNvPr id="51" name="Content Placeholder 2"/>
          <p:cNvSpPr>
            <a:spLocks noGrp="1"/>
          </p:cNvSpPr>
          <p:nvPr>
            <p:ph idx="34"/>
          </p:nvPr>
        </p:nvSpPr>
        <p:spPr>
          <a:xfrm>
            <a:off x="6629400" y="5102352"/>
            <a:ext cx="2075688" cy="155448"/>
          </a:xfrm>
        </p:spPr>
        <p:txBody>
          <a:bodyPr/>
          <a:lstStyle>
            <a:lvl1pPr algn="l">
              <a:defRPr sz="900" b="1"/>
            </a:lvl1pPr>
            <a:lvl2pPr marL="0" indent="0">
              <a:buNone/>
              <a:defRPr sz="900" b="0"/>
            </a:lvl2pPr>
            <a:lvl3pPr>
              <a:defRPr sz="900" b="0"/>
            </a:lvl3pPr>
            <a:lvl4pPr>
              <a:defRPr sz="900" b="0"/>
            </a:lvl4pPr>
          </a:lstStyle>
          <a:p>
            <a:pPr lvl="0"/>
            <a:r>
              <a:rPr lang="en-US" dirty="0" smtClean="0"/>
              <a:t>Click to edit Master text styles</a:t>
            </a:r>
          </a:p>
        </p:txBody>
      </p:sp>
      <p:sp>
        <p:nvSpPr>
          <p:cNvPr id="52" name="Picture Placeholder 7"/>
          <p:cNvSpPr>
            <a:spLocks noGrp="1"/>
          </p:cNvSpPr>
          <p:nvPr>
            <p:ph type="pic" sz="quarter" idx="35"/>
          </p:nvPr>
        </p:nvSpPr>
        <p:spPr>
          <a:xfrm>
            <a:off x="6629400" y="3648456"/>
            <a:ext cx="2066544" cy="1389888"/>
          </a:xfrm>
          <a:solidFill>
            <a:srgbClr val="97C5EB"/>
          </a:solidFill>
        </p:spPr>
        <p:txBody>
          <a:bodyPr/>
          <a:lstStyle/>
          <a:p>
            <a:endParaRPr lang="en-US" dirty="0"/>
          </a:p>
        </p:txBody>
      </p:sp>
      <p:sp>
        <p:nvSpPr>
          <p:cNvPr id="18" name="Text Placeholder 8"/>
          <p:cNvSpPr>
            <a:spLocks noGrp="1"/>
          </p:cNvSpPr>
          <p:nvPr>
            <p:ph type="body" sz="quarter" idx="38"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smtClean="0"/>
              <a:t>Click to edit tagline</a:t>
            </a:r>
            <a:endParaRPr lang="en-US" dirty="0"/>
          </a:p>
        </p:txBody>
      </p:sp>
      <p:sp>
        <p:nvSpPr>
          <p:cNvPr id="5" name="Slide Number Placeholder 4"/>
          <p:cNvSpPr>
            <a:spLocks noGrp="1"/>
          </p:cNvSpPr>
          <p:nvPr>
            <p:ph type="sldNum" sz="quarter" idx="40"/>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147440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and Bottom Content with two imag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4352544"/>
            <a:ext cx="8229600" cy="13111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smtClean="0"/>
              <a:t>Click to edit Master text styles</a:t>
            </a:r>
          </a:p>
        </p:txBody>
      </p:sp>
      <p:sp>
        <p:nvSpPr>
          <p:cNvPr id="8" name="Picture Placeholder 7"/>
          <p:cNvSpPr>
            <a:spLocks noGrp="1"/>
          </p:cNvSpPr>
          <p:nvPr>
            <p:ph type="pic" sz="quarter" idx="13"/>
          </p:nvPr>
        </p:nvSpPr>
        <p:spPr>
          <a:xfrm>
            <a:off x="457200" y="1600200"/>
            <a:ext cx="4023360" cy="2377440"/>
          </a:xfrm>
          <a:solidFill>
            <a:srgbClr val="97C5EB"/>
          </a:solidFill>
        </p:spPr>
        <p:txBody>
          <a:bodyPr/>
          <a:lstStyle/>
          <a:p>
            <a:endParaRPr lang="en-US"/>
          </a:p>
        </p:txBody>
      </p:sp>
      <p:sp>
        <p:nvSpPr>
          <p:cNvPr id="9" name="Picture Placeholder 7"/>
          <p:cNvSpPr>
            <a:spLocks noGrp="1"/>
          </p:cNvSpPr>
          <p:nvPr>
            <p:ph type="pic" sz="quarter" idx="14"/>
          </p:nvPr>
        </p:nvSpPr>
        <p:spPr>
          <a:xfrm>
            <a:off x="4681728" y="1600200"/>
            <a:ext cx="4023360" cy="2377440"/>
          </a:xfrm>
          <a:solidFill>
            <a:srgbClr val="97C5EB"/>
          </a:solidFill>
        </p:spPr>
        <p:txBody>
          <a:bodyPr/>
          <a:lstStyle/>
          <a:p>
            <a:endParaRPr lang="en-US"/>
          </a:p>
        </p:txBody>
      </p:sp>
      <p:sp>
        <p:nvSpPr>
          <p:cNvPr id="5" name="Slide Number Placeholder 4"/>
          <p:cNvSpPr>
            <a:spLocks noGrp="1"/>
          </p:cNvSpPr>
          <p:nvPr>
            <p:ph type="sldNum" sz="quarter" idx="16"/>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238032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and Bottom Content with two image and tagline">
    <p:spTree>
      <p:nvGrpSpPr>
        <p:cNvPr id="1" name=""/>
        <p:cNvGrpSpPr/>
        <p:nvPr/>
      </p:nvGrpSpPr>
      <p:grpSpPr>
        <a:xfrm>
          <a:off x="0" y="0"/>
          <a:ext cx="0" cy="0"/>
          <a:chOff x="0" y="0"/>
          <a:chExt cx="0" cy="0"/>
        </a:xfrm>
      </p:grpSpPr>
      <p:sp>
        <p:nvSpPr>
          <p:cNvPr id="2" name="Title 1"/>
          <p:cNvSpPr>
            <a:spLocks noGrp="1"/>
          </p:cNvSpPr>
          <p:nvPr>
            <p:ph type="title"/>
          </p:nvPr>
        </p:nvSpPr>
        <p:spPr>
          <a:xfrm>
            <a:off x="460375" y="320040"/>
            <a:ext cx="8229600" cy="37856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4352544"/>
            <a:ext cx="8229600" cy="13111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57200" y="621792"/>
            <a:ext cx="8229600" cy="323165"/>
          </a:xfrm>
        </p:spPr>
        <p:txBody>
          <a:bodyPr tIns="45720"/>
          <a:lstStyle>
            <a:lvl1pPr>
              <a:buNone/>
              <a:defRPr b="0">
                <a:solidFill>
                  <a:sysClr val="windowText" lastClr="000000"/>
                </a:solidFill>
              </a:defRPr>
            </a:lvl1pPr>
          </a:lstStyle>
          <a:p>
            <a:pPr lvl="0"/>
            <a:r>
              <a:rPr lang="en-US" dirty="0" smtClean="0"/>
              <a:t>Click to edit Master text styles</a:t>
            </a:r>
          </a:p>
        </p:txBody>
      </p:sp>
      <p:sp>
        <p:nvSpPr>
          <p:cNvPr id="8" name="Picture Placeholder 7"/>
          <p:cNvSpPr>
            <a:spLocks noGrp="1"/>
          </p:cNvSpPr>
          <p:nvPr>
            <p:ph type="pic" sz="quarter" idx="13"/>
          </p:nvPr>
        </p:nvSpPr>
        <p:spPr>
          <a:xfrm>
            <a:off x="457200" y="1600200"/>
            <a:ext cx="4023360" cy="2377440"/>
          </a:xfrm>
          <a:solidFill>
            <a:srgbClr val="97C5EB"/>
          </a:solidFill>
        </p:spPr>
        <p:txBody>
          <a:bodyPr/>
          <a:lstStyle/>
          <a:p>
            <a:endParaRPr lang="en-US"/>
          </a:p>
        </p:txBody>
      </p:sp>
      <p:sp>
        <p:nvSpPr>
          <p:cNvPr id="9" name="Picture Placeholder 7"/>
          <p:cNvSpPr>
            <a:spLocks noGrp="1"/>
          </p:cNvSpPr>
          <p:nvPr>
            <p:ph type="pic" sz="quarter" idx="14"/>
          </p:nvPr>
        </p:nvSpPr>
        <p:spPr>
          <a:xfrm>
            <a:off x="4681728" y="1600200"/>
            <a:ext cx="4023360" cy="2377440"/>
          </a:xfrm>
          <a:solidFill>
            <a:srgbClr val="97C5EB"/>
          </a:solidFill>
        </p:spPr>
        <p:txBody>
          <a:bodyPr/>
          <a:lstStyle/>
          <a:p>
            <a:endParaRPr lang="en-US"/>
          </a:p>
        </p:txBody>
      </p:sp>
      <p:sp>
        <p:nvSpPr>
          <p:cNvPr id="10" name="Text Placeholder 8"/>
          <p:cNvSpPr>
            <a:spLocks noGrp="1"/>
          </p:cNvSpPr>
          <p:nvPr>
            <p:ph type="body" sz="quarter" idx="38" hasCustomPrompt="1"/>
          </p:nvPr>
        </p:nvSpPr>
        <p:spPr>
          <a:xfrm>
            <a:off x="460375" y="6159484"/>
            <a:ext cx="8247888" cy="369332"/>
          </a:xfrm>
          <a:solidFill>
            <a:schemeClr val="tx2"/>
          </a:solidFill>
        </p:spPr>
        <p:txBody>
          <a:bodyPr lIns="91440" tIns="45720" rIns="91440" bIns="45720" anchor="b" anchorCtr="0"/>
          <a:lstStyle>
            <a:lvl1pPr algn="ctr">
              <a:defRPr>
                <a:solidFill>
                  <a:schemeClr val="bg1"/>
                </a:solidFill>
              </a:defRPr>
            </a:lvl1pPr>
          </a:lstStyle>
          <a:p>
            <a:pPr lvl="0"/>
            <a:r>
              <a:rPr lang="en-US" dirty="0" smtClean="0"/>
              <a:t>Click to edit tagline</a:t>
            </a:r>
            <a:endParaRPr lang="en-US" dirty="0"/>
          </a:p>
        </p:txBody>
      </p:sp>
      <p:sp>
        <p:nvSpPr>
          <p:cNvPr id="5" name="Slide Number Placeholder 4"/>
          <p:cNvSpPr>
            <a:spLocks noGrp="1"/>
          </p:cNvSpPr>
          <p:nvPr>
            <p:ph type="sldNum" sz="quarter" idx="40"/>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3061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439738" y="6657975"/>
            <a:ext cx="2065337" cy="111125"/>
          </a:xfrm>
          <a:prstGeom prst="rect">
            <a:avLst/>
          </a:prstGeom>
          <a:noFill/>
          <a:ln w="12700">
            <a:noFill/>
            <a:miter lim="800000"/>
            <a:headEnd type="none" w="sm" len="sm"/>
            <a:tailEnd type="none" w="sm" len="sm"/>
          </a:ln>
          <a:effectLst/>
        </p:spPr>
        <p:txBody>
          <a:bodyPr lIns="9144" tIns="9144" rIns="9144" bIns="9144" anchor="b">
            <a:spAutoFit/>
          </a:bodyPr>
          <a:lstStyle/>
          <a:p>
            <a:pPr defTabSz="820738"/>
            <a:r>
              <a:rPr lang="en-US" sz="600" dirty="0" smtClean="0">
                <a:solidFill>
                  <a:srgbClr val="FFFFFF">
                    <a:lumMod val="50000"/>
                  </a:srgbClr>
                </a:solidFill>
                <a:latin typeface="Arial" charset="0"/>
              </a:rPr>
              <a:t>Copyright © 2016 Boeing. All rights reserved.</a:t>
            </a:r>
            <a:endParaRPr lang="en-US" sz="600" dirty="0">
              <a:solidFill>
                <a:srgbClr val="FFFFFF">
                  <a:lumMod val="50000"/>
                </a:srgbClr>
              </a:solidFill>
              <a:latin typeface="Arial" charset="0"/>
            </a:endParaRPr>
          </a:p>
        </p:txBody>
      </p:sp>
      <p:sp>
        <p:nvSpPr>
          <p:cNvPr id="3" name="Slide Number Placeholder 2"/>
          <p:cNvSpPr>
            <a:spLocks noGrp="1"/>
          </p:cNvSpPr>
          <p:nvPr>
            <p:ph type="sldNum" sz="quarter" idx="11"/>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45752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solidFill>
                  <a:srgbClr val="0038A8"/>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solidFill>
                  <a:srgbClr val="0038A8"/>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2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with Banner">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r>
              <a:rPr lang="en-US" smtClean="0">
                <a:solidFill>
                  <a:srgbClr val="FFFFFF">
                    <a:lumMod val="50000"/>
                  </a:srgbClr>
                </a:solidFill>
              </a:rPr>
              <a:t>Author, </a:t>
            </a:r>
            <a:fld id="{D72BAC86-7CA1-47DD-8EAD-39EA91178256}" type="datetime1">
              <a:rPr lang="en-US" smtClean="0">
                <a:solidFill>
                  <a:srgbClr val="FFFFFF">
                    <a:lumMod val="50000"/>
                  </a:srgbClr>
                </a:solidFill>
              </a:rPr>
              <a:pPr/>
              <a:t>8/22/2017</a:t>
            </a:fld>
            <a:r>
              <a:rPr lang="en-US" smtClean="0">
                <a:solidFill>
                  <a:srgbClr val="FFFFFF">
                    <a:lumMod val="50000"/>
                  </a:srgbClr>
                </a:solidFill>
              </a:rPr>
              <a:t>, Filename.ppt</a:t>
            </a:r>
            <a:r>
              <a:rPr lang="en-US" sz="800" smtClean="0">
                <a:solidFill>
                  <a:srgbClr val="FFFFFF">
                    <a:lumMod val="50000"/>
                  </a:srgbClr>
                </a:solidFill>
              </a:rPr>
              <a:t> </a:t>
            </a:r>
            <a:r>
              <a:rPr lang="en-US" sz="100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Tree>
    <p:extLst>
      <p:ext uri="{BB962C8B-B14F-4D97-AF65-F5344CB8AC3E}">
        <p14:creationId xmlns:p14="http://schemas.microsoft.com/office/powerpoint/2010/main" val="425940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Shape 30"/>
          <p:cNvSpPr>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7158158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20216703"/>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25" y="1535111"/>
            <a:ext cx="4041775" cy="639765"/>
          </a:xfrm>
          <a:prstGeom prst="rect">
            <a:avLst/>
          </a:prstGeom>
        </p:spPr>
        <p:txBody>
          <a:bodyPr anchor="b"/>
          <a:lstStyle/>
          <a:p>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47957858"/>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0910332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5" cy="1162050"/>
          </a:xfrm>
          <a:prstGeom prst="rect">
            <a:avLst/>
          </a:prstGeom>
        </p:spPr>
        <p:txBody>
          <a:bodyPr anchor="b"/>
          <a:lstStyle>
            <a:lvl1pPr algn="l">
              <a:defRPr sz="2000" b="1"/>
            </a:lvl1pPr>
          </a:lstStyle>
          <a:p>
            <a:r>
              <a:t>Title Text</a:t>
            </a:r>
          </a:p>
        </p:txBody>
      </p:sp>
      <p:sp>
        <p:nvSpPr>
          <p:cNvPr id="73" name="Shape 73"/>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198" y="1435100"/>
            <a:ext cx="3008316" cy="4691063"/>
          </a:xfrm>
          <a:prstGeom prst="rect">
            <a:avLst/>
          </a:prstGeom>
        </p:spPr>
        <p:txBody>
          <a:bodyPr/>
          <a:lstStyle/>
          <a:p>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60737218"/>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2"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6716311"/>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3734630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7"/>
          </a:xfrm>
          <a:prstGeom prst="rect">
            <a:avLst/>
          </a:prstGeom>
        </p:spPr>
        <p:txBody>
          <a:bodyPr/>
          <a:lstStyle/>
          <a:p>
            <a:r>
              <a:t>Title Text</a:t>
            </a:r>
          </a:p>
        </p:txBody>
      </p:sp>
      <p:sp>
        <p:nvSpPr>
          <p:cNvPr id="102" name="Shape 102"/>
          <p:cNvSpPr>
            <a:spLocks noGrp="1"/>
          </p:cNvSpPr>
          <p:nvPr>
            <p:ph type="body" idx="1"/>
          </p:nvPr>
        </p:nvSpPr>
        <p:spPr>
          <a:xfrm>
            <a:off x="457200" y="274638"/>
            <a:ext cx="6019800" cy="58515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73667328"/>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52969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49"/>
          <p:cNvGrpSpPr/>
          <p:nvPr/>
        </p:nvGrpSpPr>
        <p:grpSpPr>
          <a:xfrm>
            <a:off x="-3" y="0"/>
            <a:ext cx="9144011" cy="6858000"/>
            <a:chOff x="-3" y="0"/>
            <a:chExt cx="9144011" cy="6858000"/>
          </a:xfrm>
        </p:grpSpPr>
        <p:sp>
          <p:nvSpPr>
            <p:cNvPr id="52"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sz="1800" dirty="0">
                <a:solidFill>
                  <a:srgbClr val="FFFFFF"/>
                </a:solidFill>
              </a:endParaRPr>
            </a:p>
          </p:txBody>
        </p:sp>
        <p:cxnSp>
          <p:nvCxnSpPr>
            <p:cNvPr id="53" name="Straight Connector 52"/>
            <p:cNvCxnSpPr/>
            <p:nvPr/>
          </p:nvCxnSpPr>
          <p:spPr>
            <a:xfrm>
              <a:off x="471778" y="99590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a:off x="471778" y="1291367"/>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a:off x="471778" y="2136995"/>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471778" y="243245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a:off x="471778" y="3288274"/>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p:nvPr/>
          </p:nvCxnSpPr>
          <p:spPr>
            <a:xfrm>
              <a:off x="471778" y="3583735"/>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p:nvPr/>
          </p:nvCxnSpPr>
          <p:spPr>
            <a:xfrm>
              <a:off x="471778" y="4424269"/>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p:nvPr/>
          </p:nvCxnSpPr>
          <p:spPr>
            <a:xfrm>
              <a:off x="471778" y="4719730"/>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p:cNvCxnSpPr/>
            <p:nvPr/>
          </p:nvCxnSpPr>
          <p:spPr>
            <a:xfrm>
              <a:off x="471778" y="556790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p:nvPr/>
          </p:nvCxnSpPr>
          <p:spPr>
            <a:xfrm>
              <a:off x="471778" y="5863367"/>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64" name="Rectangle 63"/>
            <p:cNvSpPr/>
            <p:nvPr/>
          </p:nvSpPr>
          <p:spPr>
            <a:xfrm>
              <a:off x="465826" y="456356"/>
              <a:ext cx="8220974" cy="5944444"/>
            </a:xfrm>
            <a:prstGeom prst="rect">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FFFF"/>
                </a:solidFill>
              </a:endParaRPr>
            </a:p>
          </p:txBody>
        </p:sp>
        <p:cxnSp>
          <p:nvCxnSpPr>
            <p:cNvPr id="65" name="Straight Connector 64"/>
            <p:cNvCxnSpPr/>
            <p:nvPr/>
          </p:nvCxnSpPr>
          <p:spPr>
            <a:xfrm>
              <a:off x="471782" y="1143637"/>
              <a:ext cx="8211312" cy="0"/>
            </a:xfrm>
            <a:prstGeom prst="line">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a:off x="-3" y="2284726"/>
              <a:ext cx="9143998" cy="0"/>
            </a:xfrm>
            <a:prstGeom prst="line">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380" y="3429000"/>
              <a:ext cx="9143628" cy="7005"/>
            </a:xfrm>
            <a:prstGeom prst="line">
              <a:avLst/>
            </a:prstGeom>
            <a:noFill/>
            <a:ln w="6350">
              <a:no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3" y="4572000"/>
              <a:ext cx="9143998" cy="0"/>
            </a:xfrm>
            <a:prstGeom prst="line">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a:off x="471782" y="5715637"/>
              <a:ext cx="8211312" cy="0"/>
            </a:xfrm>
            <a:prstGeom prst="line">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p:cNvCxnSpPr/>
            <p:nvPr/>
          </p:nvCxnSpPr>
          <p:spPr>
            <a:xfrm>
              <a:off x="4570813" y="0"/>
              <a:ext cx="0" cy="6858000"/>
            </a:xfrm>
            <a:prstGeom prst="line">
              <a:avLst/>
            </a:prstGeom>
            <a:noFill/>
            <a:ln w="6350">
              <a:no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3" name="Group 37"/>
            <p:cNvGrpSpPr/>
            <p:nvPr/>
          </p:nvGrpSpPr>
          <p:grpSpPr>
            <a:xfrm>
              <a:off x="0" y="0"/>
              <a:ext cx="9144000" cy="6858000"/>
              <a:chOff x="0" y="0"/>
              <a:chExt cx="9144000" cy="5943600"/>
            </a:xfrm>
          </p:grpSpPr>
          <p:cxnSp>
            <p:nvCxnSpPr>
              <p:cNvPr id="73" name="Straight Connector 13"/>
              <p:cNvCxnSpPr/>
              <p:nvPr/>
            </p:nvCxnSpPr>
            <p:spPr>
              <a:xfrm>
                <a:off x="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20"/>
              <p:cNvCxnSpPr/>
              <p:nvPr/>
            </p:nvCxnSpPr>
            <p:spPr>
              <a:xfrm>
                <a:off x="762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15"/>
              <p:cNvCxnSpPr/>
              <p:nvPr/>
            </p:nvCxnSpPr>
            <p:spPr>
              <a:xfrm>
                <a:off x="152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a:off x="2286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a:off x="3048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a:off x="3810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p:nvPr/>
            </p:nvCxnSpPr>
            <p:spPr>
              <a:xfrm>
                <a:off x="533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a:off x="6096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p:nvPr/>
            </p:nvCxnSpPr>
            <p:spPr>
              <a:xfrm>
                <a:off x="6858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a:xfrm>
                <a:off x="7620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8382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914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72" name="Freeform 71"/>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FFFF"/>
                </a:solidFill>
              </a:endParaRPr>
            </a:p>
          </p:txBody>
        </p:sp>
      </p:grpSp>
      <p:pic>
        <p:nvPicPr>
          <p:cNvPr id="119" name="Picture 2" descr="Boeing_RGBblue_standard"/>
          <p:cNvPicPr preferRelativeResize="0">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321721" y="196309"/>
            <a:ext cx="1600200" cy="385541"/>
          </a:xfrm>
          <a:prstGeom prst="rect">
            <a:avLst/>
          </a:prstGeom>
          <a:noFill/>
          <a:ln w="9525">
            <a:noFill/>
            <a:miter lim="800000"/>
            <a:headEnd/>
            <a:tailEnd/>
          </a:ln>
        </p:spPr>
      </p:pic>
      <p:grpSp>
        <p:nvGrpSpPr>
          <p:cNvPr id="4" name="Boeing 12 column grid" hidden="1"/>
          <p:cNvGrpSpPr/>
          <p:nvPr userDrawn="1"/>
        </p:nvGrpSpPr>
        <p:grpSpPr>
          <a:xfrm>
            <a:off x="-1193" y="-6713"/>
            <a:ext cx="9144011"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sz="1800"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5"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93" name="Oval 41"/>
          <p:cNvSpPr>
            <a:spLocks noChangeArrowheads="1"/>
          </p:cNvSpPr>
          <p:nvPr userDrawn="1"/>
        </p:nvSpPr>
        <p:spPr bwMode="auto">
          <a:xfrm>
            <a:off x="10953444" y="-3382195"/>
            <a:ext cx="1254125" cy="1254125"/>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p>
            <a:pPr eaLnBrk="1" fontAlgn="auto" hangingPunct="1">
              <a:spcBef>
                <a:spcPts val="0"/>
              </a:spcBef>
              <a:spcAft>
                <a:spcPts val="0"/>
              </a:spcAft>
              <a:defRPr/>
            </a:pPr>
            <a:endParaRPr lang="en-US" sz="1800" dirty="0">
              <a:solidFill>
                <a:srgbClr val="000000"/>
              </a:solidFill>
              <a:latin typeface="Arial"/>
            </a:endParaRPr>
          </a:p>
        </p:txBody>
      </p:sp>
      <p:cxnSp>
        <p:nvCxnSpPr>
          <p:cNvPr id="94" name="Straight Connector 93"/>
          <p:cNvCxnSpPr/>
          <p:nvPr userDrawn="1"/>
        </p:nvCxnSpPr>
        <p:spPr>
          <a:xfrm flipH="1">
            <a:off x="11580507" y="-5056595"/>
            <a:ext cx="1740033" cy="2301463"/>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93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4" nodeType="afterEffect">
                                  <p:stCondLst>
                                    <p:cond delay="0"/>
                                  </p:stCondLst>
                                  <p:childTnLst>
                                    <p:set>
                                      <p:cBhvr>
                                        <p:cTn id="6" dur="1" fill="hold">
                                          <p:stCondLst>
                                            <p:cond delay="0"/>
                                          </p:stCondLst>
                                        </p:cTn>
                                        <p:tgtEl>
                                          <p:spTgt spid="93"/>
                                        </p:tgtEl>
                                        <p:attrNameLst>
                                          <p:attrName>style.visibility</p:attrName>
                                        </p:attrNameLst>
                                      </p:cBhvr>
                                      <p:to>
                                        <p:strVal val="hidden"/>
                                      </p:to>
                                    </p:set>
                                  </p:childTnLst>
                                </p:cTn>
                              </p:par>
                              <p:par>
                                <p:cTn id="7" presetID="0" presetClass="path" presetSubtype="0" accel="50000" decel="50000" fill="hold" grpId="3" nodeType="withEffect">
                                  <p:stCondLst>
                                    <p:cond delay="0"/>
                                  </p:stCondLst>
                                  <p:childTnLst>
                                    <p:animMotion origin="layout" path="M -0.47361 0.72662 L -0.4691 0.72662 " pathEditMode="fixed" rAng="0" ptsTypes="AA">
                                      <p:cBhvr>
                                        <p:cTn id="8" dur="100" spd="-100000" fill="hold"/>
                                        <p:tgtEl>
                                          <p:spTgt spid="93"/>
                                        </p:tgtEl>
                                        <p:attrNameLst>
                                          <p:attrName>ppt_x</p:attrName>
                                          <p:attrName>ppt_y</p:attrName>
                                        </p:attrNameLst>
                                      </p:cBhvr>
                                      <p:rCtr x="226" y="0"/>
                                    </p:animMotion>
                                  </p:childTnLst>
                                </p:cTn>
                              </p:par>
                              <p:par>
                                <p:cTn id="9" presetID="1" presetClass="exit" presetSubtype="0" fill="hold" nodeType="withEffect">
                                  <p:stCondLst>
                                    <p:cond delay="0"/>
                                  </p:stCondLst>
                                  <p:childTnLst>
                                    <p:set>
                                      <p:cBhvr>
                                        <p:cTn id="10" dur="1" fill="hold">
                                          <p:stCondLst>
                                            <p:cond delay="0"/>
                                          </p:stCondLst>
                                        </p:cTn>
                                        <p:tgtEl>
                                          <p:spTgt spid="94"/>
                                        </p:tgtEl>
                                        <p:attrNameLst>
                                          <p:attrName>style.visibility</p:attrName>
                                        </p:attrNameLst>
                                      </p:cBhvr>
                                      <p:to>
                                        <p:strVal val="hidden"/>
                                      </p:to>
                                    </p:set>
                                  </p:childTnLst>
                                </p:cTn>
                              </p:par>
                              <p:par>
                                <p:cTn id="11" presetID="0" presetClass="path" presetSubtype="0" accel="50000" decel="50000" fill="hold" nodeType="withEffect">
                                  <p:stCondLst>
                                    <p:cond delay="0"/>
                                  </p:stCondLst>
                                  <p:childTnLst>
                                    <p:animMotion origin="layout" path="M -0.46373 0.71734 L -0.45001 0.71734 " pathEditMode="fixed" rAng="0" ptsTypes="AA">
                                      <p:cBhvr>
                                        <p:cTn id="12" dur="100" spd="-100000" fill="hold"/>
                                        <p:tgtEl>
                                          <p:spTgt spid="94"/>
                                        </p:tgtEl>
                                        <p:attrNameLst>
                                          <p:attrName>ppt_x</p:attrName>
                                          <p:attrName>ppt_y</p:attrName>
                                        </p:attrNameLst>
                                      </p:cBhvr>
                                      <p:rCtr x="677" y="0"/>
                                    </p:animMotion>
                                  </p:childTnLst>
                                </p:cTn>
                              </p:par>
                              <p:par>
                                <p:cTn id="13" presetID="22" presetClass="entr" presetSubtype="1"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up)">
                                      <p:cBhvr>
                                        <p:cTn id="15" dur="500"/>
                                        <p:tgtEl>
                                          <p:spTgt spid="9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6" presetClass="emph" presetSubtype="0" fill="hold" grpId="1" nodeType="withEffect">
                                  <p:stCondLst>
                                    <p:cond delay="0"/>
                                  </p:stCondLst>
                                  <p:childTnLst>
                                    <p:animScale>
                                      <p:cBhvr>
                                        <p:cTn id="20" dur="1000" fill="hold"/>
                                        <p:tgtEl>
                                          <p:spTgt spid="93"/>
                                        </p:tgtEl>
                                      </p:cBhvr>
                                      <p:by x="400000" y="400000"/>
                                    </p:animScale>
                                  </p:childTnLst>
                                </p:cTn>
                              </p:par>
                              <p:par>
                                <p:cTn id="21" presetID="10" presetClass="exit" presetSubtype="0" fill="hold" grpId="2" nodeType="withEffect">
                                  <p:stCondLst>
                                    <p:cond delay="0"/>
                                  </p:stCondLst>
                                  <p:childTnLst>
                                    <p:animEffect transition="out" filter="fade">
                                      <p:cBhvr>
                                        <p:cTn id="22" dur="1000"/>
                                        <p:tgtEl>
                                          <p:spTgt spid="93"/>
                                        </p:tgtEl>
                                      </p:cBhvr>
                                    </p:animEffect>
                                    <p:set>
                                      <p:cBhvr>
                                        <p:cTn id="23" dur="1" fill="hold">
                                          <p:stCondLst>
                                            <p:cond delay="999"/>
                                          </p:stCondLst>
                                        </p:cTn>
                                        <p:tgtEl>
                                          <p:spTgt spid="93"/>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P spid="93" grpId="2" animBg="1"/>
      <p:bldP spid="93" grpId="3" animBg="1"/>
      <p:bldP spid="93" grpId="4" animBg="1"/>
      <p:bldP spid="93" grpId="5" animBg="1"/>
      <p:bldP spid="93" grpId="6" animBg="1"/>
      <p:bldP spid="93" grpId="7" animBg="1"/>
      <p:bldP spid="93" grpId="8" animBg="1"/>
      <p:bldP spid="93" grpId="9"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5" name="Picture 9" descr="bx"/>
          <p:cNvPicPr>
            <a:picLocks noChangeAspect="1" noChangeArrowheads="1"/>
          </p:cNvPicPr>
          <p:nvPr userDrawn="1"/>
        </p:nvPicPr>
        <p:blipFill>
          <a:blip r:embed="rId2">
            <a:extLst>
              <a:ext uri="{28A0092B-C50C-407E-A947-70E740481C1C}">
                <a14:useLocalDpi xmlns:a14="http://schemas.microsoft.com/office/drawing/2010/main" val="0"/>
              </a:ext>
            </a:extLst>
          </a:blip>
          <a:srcRect t="27626" b="10904"/>
          <a:stretch>
            <a:fillRect/>
          </a:stretch>
        </p:blipFill>
        <p:spPr bwMode="auto">
          <a:xfrm>
            <a:off x="0" y="1893402"/>
            <a:ext cx="9139928" cy="42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7"/>
          <p:cNvSpPr txBox="1">
            <a:spLocks noChangeArrowheads="1"/>
          </p:cNvSpPr>
          <p:nvPr/>
        </p:nvSpPr>
        <p:spPr bwMode="auto">
          <a:xfrm rot="16200000">
            <a:off x="-2702501" y="3057361"/>
            <a:ext cx="5662925" cy="18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sz="513" dirty="0" smtClean="0">
                <a:solidFill>
                  <a:srgbClr val="000000"/>
                </a:solidFill>
                <a:ea typeface="ＭＳ Ｐゴシック" pitchFamily="34" charset="-128"/>
              </a:rPr>
              <a:t>This document and its content is the property of Airbus Defence and Space.</a:t>
            </a:r>
          </a:p>
          <a:p>
            <a:pPr eaLnBrk="1" hangingPunct="1">
              <a:defRPr/>
            </a:pPr>
            <a:r>
              <a:rPr lang="en-GB" sz="513" dirty="0" smtClean="0">
                <a:solidFill>
                  <a:srgbClr val="000000"/>
                </a:solidFill>
                <a:ea typeface="ＭＳ Ｐゴシック" pitchFamily="34" charset="-128"/>
              </a:rPr>
              <a:t>It shall not be communicated to any third party without the owner’s written consent | [Airbus Defence and Space Company name]. All rights reserved.</a:t>
            </a:r>
          </a:p>
        </p:txBody>
      </p:sp>
      <p:pic>
        <p:nvPicPr>
          <p:cNvPr id="1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9525" y="249926"/>
            <a:ext cx="1497651" cy="516592"/>
          </a:xfrm>
          <a:prstGeom prst="rect">
            <a:avLst/>
          </a:prstGeom>
        </p:spPr>
      </p:pic>
    </p:spTree>
    <p:extLst>
      <p:ext uri="{BB962C8B-B14F-4D97-AF65-F5344CB8AC3E}">
        <p14:creationId xmlns:p14="http://schemas.microsoft.com/office/powerpoint/2010/main" val="341041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userDrawn="1"/>
        </p:nvSpPr>
        <p:spPr>
          <a:xfrm>
            <a:off x="0" y="0"/>
            <a:ext cx="9144000" cy="4585153"/>
          </a:xfrm>
          <a:prstGeom prst="rect">
            <a:avLst/>
          </a:prstGeom>
          <a:solidFill>
            <a:srgbClr val="0039A6"/>
          </a:solidFill>
          <a:ln w="25400" cap="flat" cmpd="sng" algn="ctr">
            <a:noFill/>
            <a:prstDash val="solid"/>
          </a:ln>
          <a:effectLst/>
        </p:spPr>
        <p:txBody>
          <a:bodyPr rtlCol="0" anchor="ctr"/>
          <a:lstStyle/>
          <a:p>
            <a:pPr algn="ctr" eaLnBrk="1" hangingPunct="1">
              <a:defRPr/>
            </a:pPr>
            <a:endParaRPr lang="en-US" sz="1800" kern="0" dirty="0" smtClean="0">
              <a:solidFill>
                <a:srgbClr val="FFFFFF"/>
              </a:solidFill>
              <a:latin typeface="Arial"/>
            </a:endParaRPr>
          </a:p>
        </p:txBody>
      </p:sp>
      <p:sp>
        <p:nvSpPr>
          <p:cNvPr id="2" name="Title 1"/>
          <p:cNvSpPr>
            <a:spLocks noGrp="1"/>
          </p:cNvSpPr>
          <p:nvPr>
            <p:ph type="ctrTitle"/>
          </p:nvPr>
        </p:nvSpPr>
        <p:spPr>
          <a:xfrm>
            <a:off x="457200" y="2057399"/>
            <a:ext cx="7772400" cy="1664208"/>
          </a:xfrm>
        </p:spPr>
        <p:txBody>
          <a:bodyPr lIns="0" rIns="0" bIns="0">
            <a:noAutofit/>
          </a:bodyPr>
          <a:lstStyle>
            <a:lvl1pPr algn="l">
              <a:defRPr sz="48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637994"/>
            <a:ext cx="8247888" cy="387798"/>
          </a:xfrm>
        </p:spPr>
        <p:txBody>
          <a:bodyPr lIns="0" tIns="0" rIns="0" bIns="0">
            <a:spAutoFit/>
          </a:bodyPr>
          <a:lstStyle>
            <a:lvl1pPr marL="0" indent="0" algn="l">
              <a:buNone/>
              <a:defRPr sz="2800" b="0">
                <a:solidFill>
                  <a:srgbClr val="78828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47" descr="Boeing_white_standard"/>
          <p:cNvPicPr>
            <a:picLocks noChangeAspect="1" noChangeArrowheads="1"/>
          </p:cNvPicPr>
          <p:nvPr userDrawn="1"/>
        </p:nvPicPr>
        <p:blipFill>
          <a:blip r:embed="rId2" cstate="print"/>
          <a:srcRect/>
          <a:stretch>
            <a:fillRect/>
          </a:stretch>
        </p:blipFill>
        <p:spPr bwMode="auto">
          <a:xfrm>
            <a:off x="403225" y="363538"/>
            <a:ext cx="1855788" cy="447675"/>
          </a:xfrm>
          <a:prstGeom prst="rect">
            <a:avLst/>
          </a:prstGeom>
          <a:noFill/>
        </p:spPr>
      </p:pic>
      <p:sp>
        <p:nvSpPr>
          <p:cNvPr id="15" name="Rectangle 61"/>
          <p:cNvSpPr>
            <a:spLocks noChangeArrowheads="1"/>
          </p:cNvSpPr>
          <p:nvPr/>
        </p:nvSpPr>
        <p:spPr bwMode="auto">
          <a:xfrm>
            <a:off x="439738" y="6658300"/>
            <a:ext cx="2065337" cy="110800"/>
          </a:xfrm>
          <a:prstGeom prst="rect">
            <a:avLst/>
          </a:prstGeom>
          <a:noFill/>
          <a:ln w="12700">
            <a:noFill/>
            <a:miter lim="800000"/>
            <a:headEnd type="none" w="sm" len="sm"/>
            <a:tailEnd type="none" w="sm" len="sm"/>
          </a:ln>
          <a:effectLst/>
        </p:spPr>
        <p:txBody>
          <a:bodyPr lIns="9144" tIns="9144" rIns="9144" bIns="9144" anchor="b">
            <a:spAutoFit/>
          </a:bodyPr>
          <a:lstStyle/>
          <a:p>
            <a:pPr defTabSz="820738"/>
            <a:r>
              <a:rPr lang="en-US" sz="600" dirty="0" smtClean="0">
                <a:solidFill>
                  <a:srgbClr val="FFFFFF">
                    <a:lumMod val="50000"/>
                  </a:srgbClr>
                </a:solidFill>
                <a:latin typeface="Arial" charset="0"/>
              </a:rPr>
              <a:t>Copyright © 2016 Boeing. All rights reserved.</a:t>
            </a:r>
          </a:p>
        </p:txBody>
      </p:sp>
      <p:sp>
        <p:nvSpPr>
          <p:cNvPr id="4" name="Slide Number Placeholder 3"/>
          <p:cNvSpPr>
            <a:spLocks noGrp="1"/>
          </p:cNvSpPr>
          <p:nvPr>
            <p:ph type="sldNum" sz="quarter" idx="11"/>
          </p:nvPr>
        </p:nvSpPr>
        <p:spPr/>
        <p:txBody>
          <a:bodyPr/>
          <a:lstStyle/>
          <a:p>
            <a:r>
              <a:rPr lang="en-US" dirty="0" smtClean="0">
                <a:solidFill>
                  <a:srgbClr val="FFFFFF">
                    <a:lumMod val="50000"/>
                  </a:srgbClr>
                </a:solidFill>
              </a:rPr>
              <a:t>Author, Filename.ppt</a:t>
            </a:r>
            <a:r>
              <a:rPr lang="en-US" sz="800" dirty="0" smtClean="0">
                <a:solidFill>
                  <a:srgbClr val="FFFFFF">
                    <a:lumMod val="50000"/>
                  </a:srgbClr>
                </a:solidFill>
              </a:rPr>
              <a:t> </a:t>
            </a:r>
            <a:r>
              <a:rPr lang="en-US" sz="1000" dirty="0" smtClean="0">
                <a:solidFill>
                  <a:srgbClr val="FFFFFF">
                    <a:lumMod val="50000"/>
                  </a:srgbClr>
                </a:solidFill>
              </a:rPr>
              <a:t>| </a:t>
            </a:r>
            <a:fld id="{689318A1-174D-4DEE-8106-03A37B9BCF15}" type="slidenum">
              <a:rPr lang="en-US" sz="1000" smtClean="0">
                <a:solidFill>
                  <a:srgbClr val="FFFFFF">
                    <a:lumMod val="50000"/>
                  </a:srgbClr>
                </a:solidFill>
              </a:rPr>
              <a:pPr/>
              <a:t>‹#›</a:t>
            </a:fld>
            <a:endParaRPr lang="en-US" sz="1000" dirty="0">
              <a:solidFill>
                <a:srgbClr val="FFFFFF">
                  <a:lumMod val="50000"/>
                </a:srgbClr>
              </a:solidFill>
            </a:endParaRPr>
          </a:p>
        </p:txBody>
      </p:sp>
      <p:sp>
        <p:nvSpPr>
          <p:cNvPr id="20" name="TextBox 19"/>
          <p:cNvSpPr txBox="1"/>
          <p:nvPr userDrawn="1"/>
        </p:nvSpPr>
        <p:spPr>
          <a:xfrm>
            <a:off x="5269337" y="539496"/>
            <a:ext cx="2901205" cy="307777"/>
          </a:xfrm>
          <a:prstGeom prst="rect">
            <a:avLst/>
          </a:prstGeom>
          <a:noFill/>
        </p:spPr>
        <p:txBody>
          <a:bodyPr wrap="none" lIns="91440" tIns="45720" rIns="91440" bIns="45720" rtlCol="0" anchor="t" anchorCtr="0">
            <a:spAutoFit/>
          </a:bodyPr>
          <a:lstStyle/>
          <a:p>
            <a:pPr algn="r" eaLnBrk="1" hangingPunct="1"/>
            <a:r>
              <a:rPr lang="en-US" sz="1400" b="1" dirty="0" smtClean="0">
                <a:solidFill>
                  <a:srgbClr val="FFFFFF"/>
                </a:solidFill>
                <a:latin typeface="Arial" charset="0"/>
              </a:rPr>
              <a:t>Engineering, Test &amp; Technology</a:t>
            </a:r>
            <a:endParaRPr lang="en-US" sz="1400" b="1" dirty="0">
              <a:solidFill>
                <a:srgbClr val="FFFFFF"/>
              </a:solidFill>
              <a:latin typeface="Arial" charset="0"/>
            </a:endParaRPr>
          </a:p>
        </p:txBody>
      </p:sp>
      <p:sp>
        <p:nvSpPr>
          <p:cNvPr id="22" name="TextBox 21"/>
          <p:cNvSpPr txBox="1"/>
          <p:nvPr userDrawn="1"/>
        </p:nvSpPr>
        <p:spPr>
          <a:xfrm>
            <a:off x="5993005" y="758952"/>
            <a:ext cx="2177537" cy="307777"/>
          </a:xfrm>
          <a:prstGeom prst="rect">
            <a:avLst/>
          </a:prstGeom>
          <a:noFill/>
        </p:spPr>
        <p:txBody>
          <a:bodyPr wrap="none" lIns="91440" tIns="45720" rIns="91440" bIns="45720" rtlCol="0" anchor="t" anchorCtr="0">
            <a:spAutoFit/>
          </a:bodyPr>
          <a:lstStyle/>
          <a:p>
            <a:pPr algn="r" eaLnBrk="1" hangingPunct="1"/>
            <a:r>
              <a:rPr lang="en-US" sz="1400" dirty="0" smtClean="0">
                <a:solidFill>
                  <a:srgbClr val="FFFFFF"/>
                </a:solidFill>
                <a:latin typeface="Arial" charset="0"/>
              </a:rPr>
              <a:t>Boeing Test &amp; Evaluation</a:t>
            </a:r>
          </a:p>
        </p:txBody>
      </p:sp>
    </p:spTree>
    <p:extLst>
      <p:ext uri="{BB962C8B-B14F-4D97-AF65-F5344CB8AC3E}">
        <p14:creationId xmlns:p14="http://schemas.microsoft.com/office/powerpoint/2010/main" val="32100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41" Type="http://schemas.openxmlformats.org/officeDocument/2006/relationships/slideLayout" Target="../slideLayouts/slideLayout49.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4"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6.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8275" y="228600"/>
            <a:ext cx="6842125" cy="7889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Footer Placeholder 3"/>
          <p:cNvSpPr txBox="1">
            <a:spLocks noGrp="1"/>
          </p:cNvSpPr>
          <p:nvPr/>
        </p:nvSpPr>
        <p:spPr bwMode="auto">
          <a:xfrm>
            <a:off x="3122613" y="6648450"/>
            <a:ext cx="2895600" cy="196850"/>
          </a:xfrm>
          <a:prstGeom prst="rect">
            <a:avLst/>
          </a:prstGeom>
          <a:noFill/>
          <a:ln w="9525">
            <a:noFill/>
            <a:miter lim="800000"/>
            <a:headEnd/>
            <a:tailEnd/>
          </a:ln>
        </p:spPr>
        <p:txBody>
          <a:bodyPr wrap="none" lIns="9136" tIns="9136" rIns="9136" bIns="9136" anchor="b"/>
          <a:lstStyle/>
          <a:p>
            <a:pPr algn="ctr" defTabSz="820738" eaLnBrk="0" hangingPunct="0">
              <a:defRPr/>
            </a:pPr>
            <a:endParaRPr lang="en-US" sz="700" dirty="0">
              <a:latin typeface="+mj-lt"/>
            </a:endParaRPr>
          </a:p>
        </p:txBody>
      </p:sp>
      <p:sp>
        <p:nvSpPr>
          <p:cNvPr id="8" name="Text Box 5"/>
          <p:cNvSpPr txBox="1">
            <a:spLocks noChangeArrowheads="1"/>
          </p:cNvSpPr>
          <p:nvPr/>
        </p:nvSpPr>
        <p:spPr bwMode="auto">
          <a:xfrm>
            <a:off x="8866188" y="6691313"/>
            <a:ext cx="293687" cy="198437"/>
          </a:xfrm>
          <a:prstGeom prst="rect">
            <a:avLst/>
          </a:prstGeom>
          <a:noFill/>
          <a:ln w="12700">
            <a:noFill/>
            <a:miter lim="800000"/>
            <a:headEnd/>
            <a:tailEnd/>
          </a:ln>
          <a:effectLst/>
        </p:spPr>
        <p:txBody>
          <a:bodyPr wrap="none" lIns="92779" tIns="46389" rIns="92779" bIns="46389">
            <a:spAutoFit/>
          </a:bodyPr>
          <a:lstStyle/>
          <a:p>
            <a:pPr algn="r" defTabSz="928688" fontAlgn="auto">
              <a:spcBef>
                <a:spcPts val="0"/>
              </a:spcBef>
              <a:spcAft>
                <a:spcPts val="0"/>
              </a:spcAft>
              <a:defRPr/>
            </a:pPr>
            <a:fld id="{B83C7E15-2796-458F-A20B-BE943838D896}" type="slidenum">
              <a:rPr lang="en-US" sz="700"/>
              <a:pPr algn="r" defTabSz="928688" fontAlgn="auto">
                <a:spcBef>
                  <a:spcPts val="0"/>
                </a:spcBef>
                <a:spcAft>
                  <a:spcPts val="0"/>
                </a:spcAft>
                <a:defRPr/>
              </a:pPr>
              <a:t>‹#›</a:t>
            </a:fld>
            <a:endParaRPr lang="en-US" sz="700" dirty="0"/>
          </a:p>
        </p:txBody>
      </p:sp>
      <p:sp>
        <p:nvSpPr>
          <p:cNvPr id="10" name="Rectangle 9"/>
          <p:cNvSpPr>
            <a:spLocks noChangeArrowheads="1"/>
          </p:cNvSpPr>
          <p:nvPr/>
        </p:nvSpPr>
        <p:spPr bwMode="auto">
          <a:xfrm>
            <a:off x="0" y="1058863"/>
            <a:ext cx="9144000" cy="231775"/>
          </a:xfrm>
          <a:prstGeom prst="rect">
            <a:avLst/>
          </a:prstGeom>
          <a:gradFill flip="none" rotWithShape="1">
            <a:gsLst>
              <a:gs pos="0">
                <a:srgbClr val="969696">
                  <a:shade val="30000"/>
                  <a:satMod val="115000"/>
                </a:srgbClr>
              </a:gs>
              <a:gs pos="50000">
                <a:srgbClr val="969696">
                  <a:shade val="67500"/>
                  <a:satMod val="115000"/>
                </a:srgbClr>
              </a:gs>
              <a:gs pos="100000">
                <a:srgbClr val="969696">
                  <a:shade val="100000"/>
                  <a:satMod val="115000"/>
                </a:srgbClr>
              </a:gs>
            </a:gsLst>
            <a:lin ang="0" scaled="1"/>
            <a:tileRect/>
          </a:gradFill>
          <a:ln w="9525">
            <a:noFill/>
            <a:miter lim="800000"/>
            <a:headEnd type="none" w="sm" len="sm"/>
            <a:tailEnd type="none" w="sm" len="sm"/>
          </a:ln>
          <a:effectLst/>
        </p:spPr>
        <p:txBody>
          <a:bodyPr wrap="none" lIns="274320" tIns="0" rIns="0" bIns="0" anchor="ctr"/>
          <a:lstStyle/>
          <a:p>
            <a:pPr defTabSz="820738" fontAlgn="auto">
              <a:spcBef>
                <a:spcPts val="0"/>
              </a:spcBef>
              <a:spcAft>
                <a:spcPts val="0"/>
              </a:spcAft>
              <a:defRPr/>
            </a:pPr>
            <a:r>
              <a:rPr lang="en-US" sz="1200" dirty="0" smtClean="0">
                <a:solidFill>
                  <a:schemeClr val="bg1"/>
                </a:solidFill>
                <a:effectLst/>
                <a:latin typeface="+mj-lt"/>
              </a:rPr>
              <a:t>MASI</a:t>
            </a:r>
            <a:r>
              <a:rPr lang="en-US" sz="1200" baseline="0" dirty="0" smtClean="0">
                <a:solidFill>
                  <a:schemeClr val="bg1"/>
                </a:solidFill>
                <a:effectLst/>
                <a:latin typeface="+mj-lt"/>
              </a:rPr>
              <a:t> 2017</a:t>
            </a:r>
            <a:endParaRPr lang="en-US" sz="1200" b="1" dirty="0">
              <a:solidFill>
                <a:schemeClr val="bg1"/>
              </a:solidFill>
              <a:latin typeface="+mj-lt"/>
            </a:endParaRPr>
          </a:p>
        </p:txBody>
      </p:sp>
      <p:sp>
        <p:nvSpPr>
          <p:cNvPr id="13" name="Footer Placeholder 3"/>
          <p:cNvSpPr txBox="1">
            <a:spLocks noGrp="1"/>
          </p:cNvSpPr>
          <p:nvPr/>
        </p:nvSpPr>
        <p:spPr bwMode="auto">
          <a:xfrm>
            <a:off x="3116263" y="15875"/>
            <a:ext cx="2895600" cy="196850"/>
          </a:xfrm>
          <a:prstGeom prst="rect">
            <a:avLst/>
          </a:prstGeom>
          <a:noFill/>
          <a:ln w="9525">
            <a:noFill/>
            <a:miter lim="800000"/>
            <a:headEnd/>
            <a:tailEnd/>
          </a:ln>
        </p:spPr>
        <p:txBody>
          <a:bodyPr wrap="none" lIns="9136" tIns="9136" rIns="9136" bIns="9136"/>
          <a:lstStyle/>
          <a:p>
            <a:pPr algn="ctr" defTabSz="820738" eaLnBrk="0" hangingPunct="0">
              <a:defRPr/>
            </a:pPr>
            <a:endParaRPr lang="en-US" sz="800" dirty="0">
              <a:latin typeface="+mj-lt"/>
            </a:endParaRPr>
          </a:p>
        </p:txBody>
      </p:sp>
      <p:sp>
        <p:nvSpPr>
          <p:cNvPr id="9" name="Rectangle 8"/>
          <p:cNvSpPr/>
          <p:nvPr userDrawn="1"/>
        </p:nvSpPr>
        <p:spPr>
          <a:xfrm>
            <a:off x="2284496" y="6597178"/>
            <a:ext cx="4572000" cy="215444"/>
          </a:xfrm>
          <a:prstGeom prst="rect">
            <a:avLst/>
          </a:prstGeom>
        </p:spPr>
        <p:txBody>
          <a:bodyPr>
            <a:spAutoFit/>
          </a:bodyPr>
          <a:lstStyle/>
          <a:p>
            <a:pPr algn="ctr"/>
            <a:r>
              <a:rPr lang="en-US" sz="800" b="1" kern="1200" dirty="0" smtClean="0">
                <a:solidFill>
                  <a:schemeClr val="tx1"/>
                </a:solidFill>
                <a:latin typeface="Times" pitchFamily="18" charset="0"/>
                <a:ea typeface="+mn-ea"/>
                <a:cs typeface="+mn-cs"/>
              </a:rPr>
              <a:t>Copyright © 2014, Boeing. All rights reserved.</a:t>
            </a:r>
            <a:r>
              <a:rPr lang="en-US" sz="800" kern="1200" dirty="0" smtClean="0">
                <a:solidFill>
                  <a:schemeClr val="tx1"/>
                </a:solidFill>
                <a:effectLst/>
                <a:latin typeface="Times" pitchFamily="18" charset="0"/>
                <a:ea typeface="+mn-ea"/>
                <a:cs typeface="+mn-cs"/>
              </a:rPr>
              <a:t> Export controlled per cover</a:t>
            </a:r>
            <a:endParaRPr lang="en-US" sz="800" b="1"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sldNum="0" hdr="0" ftr="0" dt="0"/>
  <p:txStyles>
    <p:titleStyle>
      <a:lvl1pPr algn="l" rtl="0" eaLnBrk="1" fontAlgn="base" hangingPunct="1">
        <a:lnSpc>
          <a:spcPct val="90000"/>
        </a:lnSpc>
        <a:spcBef>
          <a:spcPct val="0"/>
        </a:spcBef>
        <a:spcAft>
          <a:spcPct val="0"/>
        </a:spcAft>
        <a:defRPr sz="2800" b="1" kern="1200">
          <a:solidFill>
            <a:srgbClr val="0038A8"/>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2800" b="1">
          <a:solidFill>
            <a:srgbClr val="0038A8"/>
          </a:solidFill>
          <a:latin typeface="Arial" charset="0"/>
          <a:cs typeface="Arial" charset="0"/>
        </a:defRPr>
      </a:lvl2pPr>
      <a:lvl3pPr algn="l" rtl="0" eaLnBrk="1" fontAlgn="base" hangingPunct="1">
        <a:lnSpc>
          <a:spcPct val="90000"/>
        </a:lnSpc>
        <a:spcBef>
          <a:spcPct val="0"/>
        </a:spcBef>
        <a:spcAft>
          <a:spcPct val="0"/>
        </a:spcAft>
        <a:defRPr sz="2800" b="1">
          <a:solidFill>
            <a:srgbClr val="0038A8"/>
          </a:solidFill>
          <a:latin typeface="Arial" charset="0"/>
          <a:cs typeface="Arial" charset="0"/>
        </a:defRPr>
      </a:lvl3pPr>
      <a:lvl4pPr algn="l" rtl="0" eaLnBrk="1" fontAlgn="base" hangingPunct="1">
        <a:lnSpc>
          <a:spcPct val="90000"/>
        </a:lnSpc>
        <a:spcBef>
          <a:spcPct val="0"/>
        </a:spcBef>
        <a:spcAft>
          <a:spcPct val="0"/>
        </a:spcAft>
        <a:defRPr sz="2800" b="1">
          <a:solidFill>
            <a:srgbClr val="0038A8"/>
          </a:solidFill>
          <a:latin typeface="Arial" charset="0"/>
          <a:cs typeface="Arial" charset="0"/>
        </a:defRPr>
      </a:lvl4pPr>
      <a:lvl5pPr algn="l" rtl="0" eaLnBrk="1" fontAlgn="base" hangingPunct="1">
        <a:lnSpc>
          <a:spcPct val="90000"/>
        </a:lnSpc>
        <a:spcBef>
          <a:spcPct val="0"/>
        </a:spcBef>
        <a:spcAft>
          <a:spcPct val="0"/>
        </a:spcAft>
        <a:defRPr sz="2800" b="1">
          <a:solidFill>
            <a:srgbClr val="0038A8"/>
          </a:solidFill>
          <a:latin typeface="Arial" charset="0"/>
          <a:cs typeface="Arial" charset="0"/>
        </a:defRPr>
      </a:lvl5pPr>
      <a:lvl6pPr marL="457200" algn="l" rtl="0" eaLnBrk="1" fontAlgn="base" hangingPunct="1">
        <a:lnSpc>
          <a:spcPct val="90000"/>
        </a:lnSpc>
        <a:spcBef>
          <a:spcPct val="0"/>
        </a:spcBef>
        <a:spcAft>
          <a:spcPct val="0"/>
        </a:spcAft>
        <a:defRPr sz="2800" b="1">
          <a:solidFill>
            <a:srgbClr val="0038A8"/>
          </a:solidFill>
          <a:latin typeface="Arial" charset="0"/>
          <a:cs typeface="Arial" charset="0"/>
        </a:defRPr>
      </a:lvl6pPr>
      <a:lvl7pPr marL="914400" algn="l" rtl="0" eaLnBrk="1" fontAlgn="base" hangingPunct="1">
        <a:lnSpc>
          <a:spcPct val="90000"/>
        </a:lnSpc>
        <a:spcBef>
          <a:spcPct val="0"/>
        </a:spcBef>
        <a:spcAft>
          <a:spcPct val="0"/>
        </a:spcAft>
        <a:defRPr sz="2800" b="1">
          <a:solidFill>
            <a:srgbClr val="0038A8"/>
          </a:solidFill>
          <a:latin typeface="Arial" charset="0"/>
          <a:cs typeface="Arial" charset="0"/>
        </a:defRPr>
      </a:lvl7pPr>
      <a:lvl8pPr marL="1371600" algn="l" rtl="0" eaLnBrk="1" fontAlgn="base" hangingPunct="1">
        <a:lnSpc>
          <a:spcPct val="90000"/>
        </a:lnSpc>
        <a:spcBef>
          <a:spcPct val="0"/>
        </a:spcBef>
        <a:spcAft>
          <a:spcPct val="0"/>
        </a:spcAft>
        <a:defRPr sz="2800" b="1">
          <a:solidFill>
            <a:srgbClr val="0038A8"/>
          </a:solidFill>
          <a:latin typeface="Arial" charset="0"/>
          <a:cs typeface="Arial" charset="0"/>
        </a:defRPr>
      </a:lvl8pPr>
      <a:lvl9pPr marL="1828800" algn="l" rtl="0" eaLnBrk="1" fontAlgn="base" hangingPunct="1">
        <a:lnSpc>
          <a:spcPct val="90000"/>
        </a:lnSpc>
        <a:spcBef>
          <a:spcPct val="0"/>
        </a:spcBef>
        <a:spcAft>
          <a:spcPct val="0"/>
        </a:spcAft>
        <a:defRPr sz="2800" b="1">
          <a:solidFill>
            <a:srgbClr val="0038A8"/>
          </a:solidFill>
          <a:latin typeface="Arial" charset="0"/>
          <a:cs typeface="Arial" charset="0"/>
        </a:defRPr>
      </a:lvl9pPr>
    </p:titleStyle>
    <p:bodyStyle>
      <a:lvl1pPr marL="230188" indent="-230188" algn="l" defTabSz="820738" rtl="0" eaLnBrk="1" fontAlgn="base" hangingPunct="1">
        <a:lnSpc>
          <a:spcPct val="90000"/>
        </a:lnSpc>
        <a:spcBef>
          <a:spcPts val="600"/>
        </a:spcBef>
        <a:spcAft>
          <a:spcPct val="0"/>
        </a:spcAft>
        <a:buClr>
          <a:srgbClr val="0038A8"/>
        </a:buClr>
        <a:buFont typeface="Wingdings" pitchFamily="2" charset="2"/>
        <a:buChar char="§"/>
        <a:defRPr sz="3200" kern="1200">
          <a:solidFill>
            <a:schemeClr val="tx1"/>
          </a:solidFill>
          <a:latin typeface="+mn-lt"/>
          <a:ea typeface="+mn-ea"/>
          <a:cs typeface="+mn-cs"/>
        </a:defRPr>
      </a:lvl1pPr>
      <a:lvl2pPr marL="573088" indent="-225425" algn="l" defTabSz="820738" rtl="0" eaLnBrk="1" fontAlgn="base" hangingPunct="1">
        <a:lnSpc>
          <a:spcPct val="90000"/>
        </a:lnSpc>
        <a:spcBef>
          <a:spcPts val="600"/>
        </a:spcBef>
        <a:spcAft>
          <a:spcPct val="0"/>
        </a:spcAft>
        <a:buClr>
          <a:srgbClr val="0038A8"/>
        </a:buClr>
        <a:buFont typeface="Wingdings" pitchFamily="2" charset="2"/>
        <a:buChar char="§"/>
        <a:defRPr sz="2800" kern="1200">
          <a:solidFill>
            <a:schemeClr val="tx1"/>
          </a:solidFill>
          <a:latin typeface="+mn-lt"/>
          <a:ea typeface="+mn-ea"/>
          <a:cs typeface="+mn-cs"/>
        </a:defRPr>
      </a:lvl2pPr>
      <a:lvl3pPr marL="857250" indent="-185738" algn="l" defTabSz="820738" rtl="0" eaLnBrk="1" fontAlgn="base" hangingPunct="1">
        <a:lnSpc>
          <a:spcPct val="90000"/>
        </a:lnSpc>
        <a:spcBef>
          <a:spcPts val="600"/>
        </a:spcBef>
        <a:spcAft>
          <a:spcPct val="0"/>
        </a:spcAft>
        <a:buClr>
          <a:srgbClr val="0038A8"/>
        </a:buClr>
        <a:buFont typeface="Wingdings" pitchFamily="2" charset="2"/>
        <a:buChar char="§"/>
        <a:defRPr sz="2400" kern="1200">
          <a:solidFill>
            <a:schemeClr val="tx1"/>
          </a:solidFill>
          <a:latin typeface="+mn-lt"/>
          <a:ea typeface="+mn-ea"/>
          <a:cs typeface="+mn-cs"/>
        </a:defRPr>
      </a:lvl3pPr>
      <a:lvl4pPr marL="1089025" indent="-163513" algn="l" defTabSz="820738" rtl="0" eaLnBrk="1" fontAlgn="base" hangingPunct="1">
        <a:lnSpc>
          <a:spcPct val="90000"/>
        </a:lnSpc>
        <a:spcBef>
          <a:spcPts val="600"/>
        </a:spcBef>
        <a:spcAft>
          <a:spcPct val="0"/>
        </a:spcAft>
        <a:buClr>
          <a:srgbClr val="0039A6"/>
        </a:buClr>
        <a:buFont typeface="Wingdings"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Boeing_RGBblue_large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800" y="2990850"/>
            <a:ext cx="3692525" cy="895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Lst>
  <p:transition>
    <p:fade/>
  </p:transition>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9144"/>
            <a:ext cx="9144000" cy="283464"/>
          </a:xfrm>
          <a:prstGeom prst="rect">
            <a:avLst/>
          </a:prstGeom>
          <a:solidFill>
            <a:schemeClr val="tx2"/>
          </a:solidFill>
          <a:ln w="9525">
            <a:noFill/>
            <a:miter lim="800000"/>
            <a:headEnd type="none" w="sm" len="sm"/>
            <a:tailEnd type="none" w="sm" len="sm"/>
          </a:ln>
          <a:effectLst/>
        </p:spPr>
        <p:txBody>
          <a:bodyPr wrap="none" anchor="ctr"/>
          <a:lstStyle/>
          <a:p>
            <a:pPr eaLnBrk="1" hangingPunct="1"/>
            <a:endParaRPr lang="en-US" sz="1800">
              <a:solidFill>
                <a:srgbClr val="000000"/>
              </a:solidFill>
              <a:latin typeface="Arial" charset="0"/>
            </a:endParaRPr>
          </a:p>
        </p:txBody>
      </p:sp>
      <p:sp>
        <p:nvSpPr>
          <p:cNvPr id="3075" name="Rectangle 3"/>
          <p:cNvSpPr>
            <a:spLocks noGrp="1" noChangeArrowheads="1"/>
          </p:cNvSpPr>
          <p:nvPr>
            <p:ph type="title"/>
          </p:nvPr>
        </p:nvSpPr>
        <p:spPr bwMode="auto">
          <a:xfrm>
            <a:off x="460375" y="356616"/>
            <a:ext cx="8229600" cy="378565"/>
          </a:xfrm>
          <a:prstGeom prst="rect">
            <a:avLst/>
          </a:prstGeom>
          <a:noFill/>
          <a:ln w="9525">
            <a:noFill/>
            <a:miter lim="800000"/>
            <a:headEnd/>
            <a:tailEnd/>
          </a:ln>
          <a:effectLst/>
        </p:spPr>
        <p:txBody>
          <a:bodyPr vert="horz" wrap="square" lIns="0" tIns="45720" rIns="0" bIns="0" numCol="1" anchor="t" anchorCtr="0" compatLnSpc="1">
            <a:prstTxWarp prst="textNoShape">
              <a:avLst/>
            </a:prstTxWarp>
            <a:spAutoFit/>
          </a:bodyPr>
          <a:lstStyle/>
          <a:p>
            <a:pPr lvl="0"/>
            <a:r>
              <a:rPr lang="en-US" dirty="0" smtClean="0"/>
              <a:t>Click to edit Master title style</a:t>
            </a:r>
          </a:p>
        </p:txBody>
      </p:sp>
      <p:sp>
        <p:nvSpPr>
          <p:cNvPr id="3076" name="Rectangle 4"/>
          <p:cNvSpPr>
            <a:spLocks noGrp="1" noChangeArrowheads="1"/>
          </p:cNvSpPr>
          <p:nvPr>
            <p:ph type="body" idx="1"/>
          </p:nvPr>
        </p:nvSpPr>
        <p:spPr bwMode="auto">
          <a:xfrm>
            <a:off x="475488" y="1572768"/>
            <a:ext cx="8229600" cy="131112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078" name="Rectangle 6"/>
          <p:cNvSpPr>
            <a:spLocks noChangeArrowheads="1"/>
          </p:cNvSpPr>
          <p:nvPr userDrawn="1"/>
        </p:nvSpPr>
        <p:spPr bwMode="auto">
          <a:xfrm>
            <a:off x="439738" y="6657975"/>
            <a:ext cx="2065337" cy="111125"/>
          </a:xfrm>
          <a:prstGeom prst="rect">
            <a:avLst/>
          </a:prstGeom>
          <a:noFill/>
          <a:ln w="12700">
            <a:noFill/>
            <a:miter lim="800000"/>
            <a:headEnd type="none" w="sm" len="sm"/>
            <a:tailEnd type="none" w="sm" len="sm"/>
          </a:ln>
          <a:effectLst/>
        </p:spPr>
        <p:txBody>
          <a:bodyPr lIns="9144" tIns="9144" rIns="9144" bIns="9144" anchor="b">
            <a:spAutoFit/>
          </a:bodyPr>
          <a:lstStyle/>
          <a:p>
            <a:pPr defTabSz="820738"/>
            <a:r>
              <a:rPr lang="en-US" sz="600" dirty="0" smtClean="0">
                <a:solidFill>
                  <a:srgbClr val="FFFFFF">
                    <a:lumMod val="50000"/>
                  </a:srgbClr>
                </a:solidFill>
                <a:latin typeface="Arial" charset="0"/>
              </a:rPr>
              <a:t>Copyright © 2017 Boeing. All rights reserved.</a:t>
            </a:r>
            <a:endParaRPr lang="en-US" sz="600" dirty="0">
              <a:solidFill>
                <a:srgbClr val="FFFFFF">
                  <a:lumMod val="50000"/>
                </a:srgbClr>
              </a:solidFill>
              <a:latin typeface="Arial" charset="0"/>
            </a:endParaRPr>
          </a:p>
        </p:txBody>
      </p:sp>
      <p:sp>
        <p:nvSpPr>
          <p:cNvPr id="11" name="Rectangle 6"/>
          <p:cNvSpPr>
            <a:spLocks noGrp="1" noChangeArrowheads="1"/>
          </p:cNvSpPr>
          <p:nvPr>
            <p:ph type="sldNum" sz="quarter" idx="4"/>
          </p:nvPr>
        </p:nvSpPr>
        <p:spPr bwMode="auto">
          <a:xfrm>
            <a:off x="6945313" y="6532563"/>
            <a:ext cx="1782762" cy="246062"/>
          </a:xfrm>
          <a:prstGeom prst="rect">
            <a:avLst/>
          </a:prstGeom>
          <a:noFill/>
          <a:ln w="9525">
            <a:noFill/>
            <a:miter lim="800000"/>
            <a:headEnd/>
            <a:tailEnd/>
          </a:ln>
          <a:effectLst/>
        </p:spPr>
        <p:txBody>
          <a:bodyPr vert="horz" wrap="square" lIns="9144" tIns="9144" rIns="9144" bIns="9144" numCol="1" anchor="b" anchorCtr="0" compatLnSpc="1">
            <a:prstTxWarp prst="textNoShape">
              <a:avLst/>
            </a:prstTxWarp>
          </a:bodyPr>
          <a:lstStyle>
            <a:lvl1pPr algn="r" eaLnBrk="0" hangingPunct="0">
              <a:defRPr sz="600">
                <a:solidFill>
                  <a:schemeClr val="bg1">
                    <a:lumMod val="50000"/>
                  </a:schemeClr>
                </a:solidFill>
              </a:defRPr>
            </a:lvl1pPr>
          </a:lstStyle>
          <a:p>
            <a:r>
              <a:rPr lang="en-US" dirty="0" smtClean="0">
                <a:solidFill>
                  <a:srgbClr val="FFFFFF">
                    <a:lumMod val="50000"/>
                  </a:srgbClr>
                </a:solidFill>
                <a:latin typeface="Arial" charset="0"/>
              </a:rPr>
              <a:t>Author, Filename.ppt</a:t>
            </a:r>
            <a:r>
              <a:rPr lang="en-US" sz="800" dirty="0" smtClean="0">
                <a:solidFill>
                  <a:srgbClr val="FFFFFF">
                    <a:lumMod val="50000"/>
                  </a:srgbClr>
                </a:solidFill>
                <a:latin typeface="Arial" charset="0"/>
              </a:rPr>
              <a:t> </a:t>
            </a:r>
            <a:r>
              <a:rPr lang="en-US" sz="1000" dirty="0" smtClean="0">
                <a:solidFill>
                  <a:srgbClr val="FFFFFF">
                    <a:lumMod val="50000"/>
                  </a:srgbClr>
                </a:solidFill>
                <a:latin typeface="Arial" charset="0"/>
              </a:rPr>
              <a:t>| </a:t>
            </a:r>
            <a:fld id="{689318A1-174D-4DEE-8106-03A37B9BCF15}" type="slidenum">
              <a:rPr lang="en-US" sz="1000" smtClean="0">
                <a:solidFill>
                  <a:srgbClr val="FFFFFF">
                    <a:lumMod val="50000"/>
                  </a:srgbClr>
                </a:solidFill>
                <a:latin typeface="Arial" charset="0"/>
              </a:rPr>
              <a:pPr/>
              <a:t>‹#›</a:t>
            </a:fld>
            <a:endParaRPr lang="en-US" sz="1000" dirty="0">
              <a:solidFill>
                <a:srgbClr val="FFFFFF">
                  <a:lumMod val="50000"/>
                </a:srgbClr>
              </a:solidFill>
              <a:latin typeface="Arial" charset="0"/>
            </a:endParaRPr>
          </a:p>
        </p:txBody>
      </p:sp>
      <p:pic>
        <p:nvPicPr>
          <p:cNvPr id="18" name="Picture 17" descr="ET&amp;T.png"/>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404015" y="16945"/>
            <a:ext cx="2485526" cy="260258"/>
          </a:xfrm>
          <a:prstGeom prst="rect">
            <a:avLst/>
          </a:prstGeom>
        </p:spPr>
      </p:pic>
      <p:sp>
        <p:nvSpPr>
          <p:cNvPr id="19" name="TextBox 18"/>
          <p:cNvSpPr txBox="1"/>
          <p:nvPr userDrawn="1"/>
        </p:nvSpPr>
        <p:spPr>
          <a:xfrm>
            <a:off x="3666744" y="77434"/>
            <a:ext cx="5020056" cy="153888"/>
          </a:xfrm>
          <a:prstGeom prst="rect">
            <a:avLst/>
          </a:prstGeom>
          <a:noFill/>
        </p:spPr>
        <p:txBody>
          <a:bodyPr wrap="square" lIns="0" tIns="0" rIns="0" bIns="0" rtlCol="0" anchor="t" anchorCtr="0">
            <a:spAutoFit/>
          </a:bodyPr>
          <a:lstStyle/>
          <a:p>
            <a:pPr algn="r" eaLnBrk="1" hangingPunct="1"/>
            <a:r>
              <a:rPr lang="en-US" sz="1000" b="1" dirty="0" smtClean="0">
                <a:solidFill>
                  <a:srgbClr val="FFFFFF"/>
                </a:solidFill>
                <a:latin typeface="Arial" charset="0"/>
              </a:rPr>
              <a:t>Boeing Test &amp; Evaluation </a:t>
            </a:r>
            <a:r>
              <a:rPr lang="en-US" sz="1000" dirty="0" smtClean="0">
                <a:solidFill>
                  <a:srgbClr val="FFFFFF"/>
                </a:solidFill>
                <a:latin typeface="Arial" charset="0"/>
              </a:rPr>
              <a:t>| ISASI 2017 Military Tutorial Presentation</a:t>
            </a:r>
            <a:endParaRPr lang="en-US" sz="1000" dirty="0">
              <a:solidFill>
                <a:srgbClr val="FFFFFF"/>
              </a:solidFill>
              <a:latin typeface="Arial" charset="0"/>
            </a:endParaRPr>
          </a:p>
        </p:txBody>
      </p:sp>
    </p:spTree>
    <p:extLst>
      <p:ext uri="{BB962C8B-B14F-4D97-AF65-F5344CB8AC3E}">
        <p14:creationId xmlns:p14="http://schemas.microsoft.com/office/powerpoint/2010/main" val="176789671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1020763" rtl="0" eaLnBrk="1" fontAlgn="base" hangingPunct="1">
        <a:lnSpc>
          <a:spcPct val="90000"/>
        </a:lnSpc>
        <a:spcBef>
          <a:spcPct val="0"/>
        </a:spcBef>
        <a:spcAft>
          <a:spcPct val="0"/>
        </a:spcAft>
        <a:defRPr sz="2400" b="0">
          <a:solidFill>
            <a:sysClr val="windowText" lastClr="000000"/>
          </a:solidFill>
          <a:latin typeface="+mj-lt"/>
          <a:ea typeface="+mj-ea"/>
          <a:cs typeface="+mj-cs"/>
        </a:defRPr>
      </a:lvl1pPr>
      <a:lvl2pPr algn="l" defTabSz="1020763" rtl="0" eaLnBrk="1" fontAlgn="base" hangingPunct="1">
        <a:lnSpc>
          <a:spcPct val="90000"/>
        </a:lnSpc>
        <a:spcBef>
          <a:spcPct val="0"/>
        </a:spcBef>
        <a:spcAft>
          <a:spcPct val="0"/>
        </a:spcAft>
        <a:defRPr sz="3200" b="1">
          <a:solidFill>
            <a:schemeClr val="bg1"/>
          </a:solidFill>
          <a:latin typeface="Arial" charset="0"/>
        </a:defRPr>
      </a:lvl2pPr>
      <a:lvl3pPr algn="l" defTabSz="1020763" rtl="0" eaLnBrk="1" fontAlgn="base" hangingPunct="1">
        <a:lnSpc>
          <a:spcPct val="90000"/>
        </a:lnSpc>
        <a:spcBef>
          <a:spcPct val="0"/>
        </a:spcBef>
        <a:spcAft>
          <a:spcPct val="0"/>
        </a:spcAft>
        <a:defRPr sz="3200" b="1">
          <a:solidFill>
            <a:schemeClr val="bg1"/>
          </a:solidFill>
          <a:latin typeface="Arial" charset="0"/>
        </a:defRPr>
      </a:lvl3pPr>
      <a:lvl4pPr algn="l" defTabSz="1020763" rtl="0" eaLnBrk="1" fontAlgn="base" hangingPunct="1">
        <a:lnSpc>
          <a:spcPct val="90000"/>
        </a:lnSpc>
        <a:spcBef>
          <a:spcPct val="0"/>
        </a:spcBef>
        <a:spcAft>
          <a:spcPct val="0"/>
        </a:spcAft>
        <a:defRPr sz="3200" b="1">
          <a:solidFill>
            <a:schemeClr val="bg1"/>
          </a:solidFill>
          <a:latin typeface="Arial" charset="0"/>
        </a:defRPr>
      </a:lvl4pPr>
      <a:lvl5pPr algn="l" defTabSz="1020763" rtl="0" eaLnBrk="1" fontAlgn="base" hangingPunct="1">
        <a:lnSpc>
          <a:spcPct val="90000"/>
        </a:lnSpc>
        <a:spcBef>
          <a:spcPct val="0"/>
        </a:spcBef>
        <a:spcAft>
          <a:spcPct val="0"/>
        </a:spcAft>
        <a:defRPr sz="3200" b="1">
          <a:solidFill>
            <a:schemeClr val="bg1"/>
          </a:solidFill>
          <a:latin typeface="Arial" charset="0"/>
        </a:defRPr>
      </a:lvl5pPr>
      <a:lvl6pPr marL="457200" algn="l" defTabSz="1020763" rtl="0" eaLnBrk="1" fontAlgn="base" hangingPunct="1">
        <a:lnSpc>
          <a:spcPct val="90000"/>
        </a:lnSpc>
        <a:spcBef>
          <a:spcPct val="0"/>
        </a:spcBef>
        <a:spcAft>
          <a:spcPct val="0"/>
        </a:spcAft>
        <a:defRPr sz="3200" b="1">
          <a:solidFill>
            <a:schemeClr val="bg1"/>
          </a:solidFill>
          <a:latin typeface="Arial" charset="0"/>
        </a:defRPr>
      </a:lvl6pPr>
      <a:lvl7pPr marL="914400" algn="l" defTabSz="1020763" rtl="0" eaLnBrk="1" fontAlgn="base" hangingPunct="1">
        <a:lnSpc>
          <a:spcPct val="90000"/>
        </a:lnSpc>
        <a:spcBef>
          <a:spcPct val="0"/>
        </a:spcBef>
        <a:spcAft>
          <a:spcPct val="0"/>
        </a:spcAft>
        <a:defRPr sz="3200" b="1">
          <a:solidFill>
            <a:schemeClr val="bg1"/>
          </a:solidFill>
          <a:latin typeface="Arial" charset="0"/>
        </a:defRPr>
      </a:lvl7pPr>
      <a:lvl8pPr marL="1371600" algn="l" defTabSz="1020763" rtl="0" eaLnBrk="1" fontAlgn="base" hangingPunct="1">
        <a:lnSpc>
          <a:spcPct val="90000"/>
        </a:lnSpc>
        <a:spcBef>
          <a:spcPct val="0"/>
        </a:spcBef>
        <a:spcAft>
          <a:spcPct val="0"/>
        </a:spcAft>
        <a:defRPr sz="3200" b="1">
          <a:solidFill>
            <a:schemeClr val="bg1"/>
          </a:solidFill>
          <a:latin typeface="Arial" charset="0"/>
        </a:defRPr>
      </a:lvl8pPr>
      <a:lvl9pPr marL="1828800" algn="l" defTabSz="1020763" rtl="0" eaLnBrk="1" fontAlgn="base" hangingPunct="1">
        <a:lnSpc>
          <a:spcPct val="90000"/>
        </a:lnSpc>
        <a:spcBef>
          <a:spcPct val="0"/>
        </a:spcBef>
        <a:spcAft>
          <a:spcPct val="0"/>
        </a:spcAft>
        <a:defRPr sz="3200" b="1">
          <a:solidFill>
            <a:schemeClr val="bg1"/>
          </a:solidFill>
          <a:latin typeface="Arial" charset="0"/>
        </a:defRPr>
      </a:lvl9pPr>
    </p:titleStyle>
    <p:bodyStyle>
      <a:lvl1pPr marL="0" indent="0" algn="l" defTabSz="820738" rtl="0" eaLnBrk="1" fontAlgn="base" hangingPunct="1">
        <a:lnSpc>
          <a:spcPct val="90000"/>
        </a:lnSpc>
        <a:spcBef>
          <a:spcPct val="30000"/>
        </a:spcBef>
        <a:spcAft>
          <a:spcPct val="0"/>
        </a:spcAft>
        <a:buClr>
          <a:schemeClr val="tx2"/>
        </a:buClr>
        <a:buFont typeface="Symbol" panose="05050102010706020507" pitchFamily="18" charset="2"/>
        <a:buChar char=""/>
        <a:defRPr sz="2000" b="1">
          <a:solidFill>
            <a:schemeClr val="tx1">
              <a:lumMod val="75000"/>
              <a:lumOff val="25000"/>
            </a:schemeClr>
          </a:solidFill>
          <a:latin typeface="+mn-lt"/>
          <a:ea typeface="+mn-ea"/>
          <a:cs typeface="+mn-cs"/>
        </a:defRPr>
      </a:lvl1pPr>
      <a:lvl2pPr marL="288925" indent="-173038"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sz="2000">
          <a:solidFill>
            <a:schemeClr val="tx1">
              <a:lumMod val="75000"/>
              <a:lumOff val="25000"/>
            </a:schemeClr>
          </a:solidFill>
          <a:latin typeface="+mn-lt"/>
        </a:defRPr>
      </a:lvl2pPr>
      <a:lvl3pPr marL="508000" indent="-184150" algn="l" defTabSz="820738" rtl="0" eaLnBrk="1" fontAlgn="base" hangingPunct="1">
        <a:lnSpc>
          <a:spcPct val="90000"/>
        </a:lnSpc>
        <a:spcBef>
          <a:spcPct val="30000"/>
        </a:spcBef>
        <a:spcAft>
          <a:spcPct val="0"/>
        </a:spcAft>
        <a:buClr>
          <a:schemeClr val="tx2"/>
        </a:buClr>
        <a:buFont typeface="Arial" panose="020B0604020202020204" pitchFamily="34" charset="0"/>
        <a:buChar char="▪"/>
        <a:defRPr>
          <a:solidFill>
            <a:schemeClr val="tx1">
              <a:lumMod val="75000"/>
              <a:lumOff val="25000"/>
            </a:schemeClr>
          </a:solidFill>
          <a:latin typeface="+mn-lt"/>
        </a:defRPr>
      </a:lvl3pPr>
      <a:lvl4pPr marL="803275" indent="-225425" algn="l" defTabSz="820738" rtl="0" eaLnBrk="1" fontAlgn="base" hangingPunct="1">
        <a:lnSpc>
          <a:spcPct val="90000"/>
        </a:lnSpc>
        <a:spcBef>
          <a:spcPct val="30000"/>
        </a:spcBef>
        <a:spcAft>
          <a:spcPct val="0"/>
        </a:spcAft>
        <a:buClr>
          <a:schemeClr val="tx2"/>
        </a:buClr>
        <a:buFont typeface="Arial" charset="0"/>
        <a:buChar char="–"/>
        <a:defRPr>
          <a:solidFill>
            <a:schemeClr val="tx1">
              <a:lumMod val="75000"/>
              <a:lumOff val="25000"/>
            </a:schemeClr>
          </a:solidFill>
          <a:latin typeface="+mn-lt"/>
        </a:defRPr>
      </a:lvl4pPr>
      <a:lvl5pPr marL="9572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lumMod val="75000"/>
              <a:lumOff val="25000"/>
            </a:schemeClr>
          </a:solidFill>
          <a:latin typeface="+mn-lt"/>
        </a:defRPr>
      </a:lvl5pPr>
      <a:lvl6pPr marL="14144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6pPr>
      <a:lvl7pPr marL="18716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7pPr>
      <a:lvl8pPr marL="23288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8pPr>
      <a:lvl9pPr marL="2786063" indent="-163513" algn="l" defTabSz="820738" rtl="0" eaLnBrk="1" fontAlgn="base" hangingPunct="1">
        <a:lnSpc>
          <a:spcPct val="90000"/>
        </a:lnSpc>
        <a:spcBef>
          <a:spcPct val="30000"/>
        </a:spcBef>
        <a:spcAft>
          <a:spcPct val="0"/>
        </a:spcAft>
        <a:buClr>
          <a:schemeClr val="tx2"/>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22821"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pPr eaLnBrk="1" fontAlgn="auto">
              <a:spcBef>
                <a:spcPts val="0"/>
              </a:spcBef>
              <a:spcAft>
                <a:spcPts val="0"/>
              </a:spcAft>
            </a:pPr>
            <a:fld id="{86CB4B4D-7CA3-9044-876B-883B54F8677D}" type="slidenum">
              <a:rPr kern="0"/>
              <a:pPr eaLnBrk="1" fontAlgn="auto">
                <a:spcBef>
                  <a:spcPts val="0"/>
                </a:spcBef>
                <a:spcAft>
                  <a:spcPts val="0"/>
                </a:spcAft>
              </a:pPr>
              <a:t>‹#›</a:t>
            </a:fld>
            <a:endParaRPr kern="0"/>
          </a:p>
        </p:txBody>
      </p:sp>
    </p:spTree>
    <p:extLst>
      <p:ext uri="{BB962C8B-B14F-4D97-AF65-F5344CB8AC3E}">
        <p14:creationId xmlns:p14="http://schemas.microsoft.com/office/powerpoint/2010/main" val="410188292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9" r:id="rId5"/>
    <p:sldLayoutId id="2147483750" r:id="rId6"/>
    <p:sldLayoutId id="2147483751" r:id="rId7"/>
    <p:sldLayoutId id="2147483752" r:id="rId8"/>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66CC"/>
        </a:solidFill>
        <a:effectLst/>
      </p:bgPr>
    </p:bg>
    <p:spTree>
      <p:nvGrpSpPr>
        <p:cNvPr id="1" name=""/>
        <p:cNvGrpSpPr/>
        <p:nvPr/>
      </p:nvGrpSpPr>
      <p:grpSpPr>
        <a:xfrm>
          <a:off x="0" y="0"/>
          <a:ext cx="0" cy="0"/>
          <a:chOff x="0" y="0"/>
          <a:chExt cx="0" cy="0"/>
        </a:xfrm>
      </p:grpSpPr>
      <p:sp>
        <p:nvSpPr>
          <p:cNvPr id="8194" name="Rectangle 2"/>
          <p:cNvSpPr>
            <a:spLocks noChangeArrowheads="1"/>
          </p:cNvSpPr>
          <p:nvPr userDrawn="1"/>
        </p:nvSpPr>
        <p:spPr bwMode="auto">
          <a:xfrm>
            <a:off x="0" y="0"/>
            <a:ext cx="9144000" cy="6870700"/>
          </a:xfrm>
          <a:prstGeom prst="rect">
            <a:avLst/>
          </a:prstGeom>
          <a:gradFill rotWithShape="1">
            <a:gsLst>
              <a:gs pos="0">
                <a:srgbClr val="0038A8"/>
              </a:gs>
              <a:gs pos="100000">
                <a:srgbClr val="3A75C4"/>
              </a:gs>
            </a:gsLst>
            <a:lin ang="5400000" scaled="1"/>
          </a:gradFill>
          <a:ln w="9525">
            <a:noFill/>
            <a:miter lim="800000"/>
            <a:headEnd type="none" w="sm" len="sm"/>
            <a:tailEnd type="none" w="sm" len="sm"/>
          </a:ln>
          <a:effectLst/>
        </p:spPr>
        <p:txBody>
          <a:bodyPr wrap="none" anchor="ctr"/>
          <a:lstStyle/>
          <a:p>
            <a:pPr eaLnBrk="1" fontAlgn="auto" hangingPunct="1">
              <a:spcBef>
                <a:spcPts val="0"/>
              </a:spcBef>
              <a:spcAft>
                <a:spcPts val="0"/>
              </a:spcAft>
            </a:pPr>
            <a:endParaRPr lang="en-US" sz="2000" dirty="0">
              <a:solidFill>
                <a:srgbClr val="000000"/>
              </a:solidFill>
              <a:latin typeface="Arial" charset="0"/>
            </a:endParaRPr>
          </a:p>
        </p:txBody>
      </p:sp>
      <p:pic>
        <p:nvPicPr>
          <p:cNvPr id="8195" name="Picture 3" descr="Boeing_white_largePPT"/>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719388" y="2968625"/>
            <a:ext cx="3692525" cy="895350"/>
          </a:xfrm>
          <a:prstGeom prst="rect">
            <a:avLst/>
          </a:prstGeom>
          <a:noFill/>
        </p:spPr>
      </p:pic>
    </p:spTree>
    <p:extLst>
      <p:ext uri="{BB962C8B-B14F-4D97-AF65-F5344CB8AC3E}">
        <p14:creationId xmlns:p14="http://schemas.microsoft.com/office/powerpoint/2010/main" val="1348942599"/>
      </p:ext>
    </p:extLst>
  </p:cSld>
  <p:clrMap bg1="lt1" tx1="dk1" bg2="lt2" tx2="dk2" accent1="accent1" accent2="accent2" accent3="accent3" accent4="accent4" accent5="accent5" accent6="accent6" hlink="hlink" folHlink="folHlink"/>
  <p:sldLayoutIdLst>
    <p:sldLayoutId id="2147483769" r:id="rId1"/>
    <p:sldLayoutId id="2147483770" r:id="rId2"/>
  </p:sldLayoutIdLst>
  <p:transition>
    <p:wipe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54304" y="653692"/>
            <a:ext cx="8435394" cy="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smtClean="0"/>
              <a:t>Titelmasterformat durch Klicken bearbeiten</a:t>
            </a:r>
          </a:p>
        </p:txBody>
      </p:sp>
      <p:sp>
        <p:nvSpPr>
          <p:cNvPr id="2051" name="Rectangle 3"/>
          <p:cNvSpPr>
            <a:spLocks noGrp="1" noChangeArrowheads="1"/>
          </p:cNvSpPr>
          <p:nvPr>
            <p:ph type="body" idx="1"/>
          </p:nvPr>
        </p:nvSpPr>
        <p:spPr bwMode="auto">
          <a:xfrm>
            <a:off x="354304" y="1819969"/>
            <a:ext cx="8435394" cy="428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354303" y="6466362"/>
            <a:ext cx="3479226" cy="214537"/>
          </a:xfrm>
          <a:prstGeom prst="rect">
            <a:avLst/>
          </a:prstGeom>
          <a:noFill/>
          <a:ln>
            <a:noFill/>
          </a:ln>
          <a:effectLst/>
          <a:extLst/>
        </p:spPr>
        <p:txBody>
          <a:bodyPr vert="horz" wrap="square" lIns="0" tIns="0" rIns="0" bIns="0" numCol="1" anchor="b" anchorCtr="0" compatLnSpc="1">
            <a:prstTxWarp prst="textNoShape">
              <a:avLst/>
            </a:prstTxWarp>
          </a:bodyPr>
          <a:lstStyle>
            <a:lvl1pPr>
              <a:defRPr sz="770">
                <a:solidFill>
                  <a:srgbClr val="000000"/>
                </a:solidFill>
              </a:defRPr>
            </a:lvl1pPr>
          </a:lstStyle>
          <a:p>
            <a:pPr eaLnBrk="1" hangingPunct="1">
              <a:defRPr/>
            </a:pPr>
            <a:fld id="{864197CA-1ABC-4578-88DD-58276BFF7152}" type="datetime1">
              <a:rPr lang="es-ES" altLang="de-DE" smtClean="0">
                <a:latin typeface="Arial" charset="0"/>
                <a:cs typeface="Arial" charset="0"/>
              </a:rPr>
              <a:pPr eaLnBrk="1" hangingPunct="1">
                <a:defRPr/>
              </a:pPr>
              <a:t>22/08/2017</a:t>
            </a:fld>
            <a:endParaRPr lang="de-DE" altLang="de-DE">
              <a:latin typeface="Arial" charset="0"/>
              <a:cs typeface="Arial" charset="0"/>
            </a:endParaRPr>
          </a:p>
        </p:txBody>
      </p:sp>
      <p:sp>
        <p:nvSpPr>
          <p:cNvPr id="1030" name="Rectangle 6"/>
          <p:cNvSpPr>
            <a:spLocks noGrp="1" noChangeArrowheads="1"/>
          </p:cNvSpPr>
          <p:nvPr>
            <p:ph type="sldNum" sz="quarter" idx="4"/>
          </p:nvPr>
        </p:nvSpPr>
        <p:spPr bwMode="auto">
          <a:xfrm>
            <a:off x="4201408" y="6464921"/>
            <a:ext cx="771050" cy="215977"/>
          </a:xfrm>
          <a:prstGeom prst="rect">
            <a:avLst/>
          </a:prstGeom>
          <a:noFill/>
          <a:ln>
            <a:noFill/>
          </a:ln>
          <a:effectLst/>
          <a:extLst/>
        </p:spPr>
        <p:txBody>
          <a:bodyPr vert="horz" wrap="square" lIns="0" tIns="0" rIns="0" bIns="0" numCol="1" anchor="b" anchorCtr="0" compatLnSpc="1">
            <a:prstTxWarp prst="textNoShape">
              <a:avLst/>
            </a:prstTxWarp>
          </a:bodyPr>
          <a:lstStyle>
            <a:lvl1pPr algn="ctr">
              <a:defRPr sz="770">
                <a:solidFill>
                  <a:srgbClr val="000000"/>
                </a:solidFill>
              </a:defRPr>
            </a:lvl1pPr>
          </a:lstStyle>
          <a:p>
            <a:pPr eaLnBrk="1" hangingPunct="1">
              <a:defRPr/>
            </a:pPr>
            <a:fld id="{943E0AE8-87F3-46FC-91A5-0C103AE2BF97}" type="slidenum">
              <a:rPr lang="de-DE" altLang="de-DE">
                <a:latin typeface="Arial" charset="0"/>
                <a:cs typeface="Arial" charset="0"/>
              </a:rPr>
              <a:pPr eaLnBrk="1" hangingPunct="1">
                <a:defRPr/>
              </a:pPr>
              <a:t>‹#›</a:t>
            </a:fld>
            <a:endParaRPr lang="de-DE" altLang="de-DE">
              <a:latin typeface="Arial" charset="0"/>
              <a:cs typeface="Arial" charset="0"/>
            </a:endParaRPr>
          </a:p>
        </p:txBody>
      </p:sp>
      <p:pic>
        <p:nvPicPr>
          <p:cNvPr id="2054" name="Picture 17" descr="Logo_Def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7097" y="6083362"/>
            <a:ext cx="1992784" cy="73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289006"/>
      </p:ext>
    </p:extLst>
  </p:cSld>
  <p:clrMap bg1="lt1" tx1="dk1" bg2="lt2" tx2="dk2" accent1="accent1" accent2="accent2" accent3="accent3" accent4="accent4" accent5="accent5" accent6="accent6" hlink="hlink" folHlink="folHlink"/>
  <p:sldLayoutIdLst>
    <p:sldLayoutId id="2147483774" r:id="rId1"/>
  </p:sldLayoutIdLst>
  <p:hf hdr="0" ftr="0" dt="0"/>
  <p:txStyles>
    <p:titleStyle>
      <a:lvl1pPr algn="l" defTabSz="891859" rtl="0" eaLnBrk="0" fontAlgn="base" hangingPunct="0">
        <a:lnSpc>
          <a:spcPct val="110000"/>
        </a:lnSpc>
        <a:spcBef>
          <a:spcPct val="0"/>
        </a:spcBef>
        <a:spcAft>
          <a:spcPct val="0"/>
        </a:spcAft>
        <a:defRPr sz="2138">
          <a:solidFill>
            <a:schemeClr val="tx2"/>
          </a:solidFill>
          <a:latin typeface="+mj-lt"/>
          <a:ea typeface="+mj-ea"/>
          <a:cs typeface="+mj-cs"/>
        </a:defRPr>
      </a:lvl1pPr>
      <a:lvl2pPr algn="l" defTabSz="891859" rtl="0" eaLnBrk="0" fontAlgn="base" hangingPunct="0">
        <a:lnSpc>
          <a:spcPct val="110000"/>
        </a:lnSpc>
        <a:spcBef>
          <a:spcPct val="0"/>
        </a:spcBef>
        <a:spcAft>
          <a:spcPct val="0"/>
        </a:spcAft>
        <a:defRPr sz="2138">
          <a:solidFill>
            <a:schemeClr val="accent1"/>
          </a:solidFill>
          <a:latin typeface="Arial" pitchFamily="34" charset="0"/>
          <a:cs typeface="Arial" pitchFamily="34" charset="0"/>
        </a:defRPr>
      </a:lvl2pPr>
      <a:lvl3pPr algn="l" defTabSz="891859" rtl="0" eaLnBrk="0" fontAlgn="base" hangingPunct="0">
        <a:lnSpc>
          <a:spcPct val="110000"/>
        </a:lnSpc>
        <a:spcBef>
          <a:spcPct val="0"/>
        </a:spcBef>
        <a:spcAft>
          <a:spcPct val="0"/>
        </a:spcAft>
        <a:defRPr sz="2138">
          <a:solidFill>
            <a:schemeClr val="accent1"/>
          </a:solidFill>
          <a:latin typeface="Arial" pitchFamily="34" charset="0"/>
          <a:cs typeface="Arial" pitchFamily="34" charset="0"/>
        </a:defRPr>
      </a:lvl3pPr>
      <a:lvl4pPr algn="l" defTabSz="891859" rtl="0" eaLnBrk="0" fontAlgn="base" hangingPunct="0">
        <a:lnSpc>
          <a:spcPct val="110000"/>
        </a:lnSpc>
        <a:spcBef>
          <a:spcPct val="0"/>
        </a:spcBef>
        <a:spcAft>
          <a:spcPct val="0"/>
        </a:spcAft>
        <a:defRPr sz="2138">
          <a:solidFill>
            <a:schemeClr val="accent1"/>
          </a:solidFill>
          <a:latin typeface="Arial" pitchFamily="34" charset="0"/>
          <a:cs typeface="Arial" pitchFamily="34" charset="0"/>
        </a:defRPr>
      </a:lvl4pPr>
      <a:lvl5pPr algn="l" defTabSz="891859" rtl="0" eaLnBrk="0" fontAlgn="base" hangingPunct="0">
        <a:lnSpc>
          <a:spcPct val="110000"/>
        </a:lnSpc>
        <a:spcBef>
          <a:spcPct val="0"/>
        </a:spcBef>
        <a:spcAft>
          <a:spcPct val="0"/>
        </a:spcAft>
        <a:defRPr sz="2138">
          <a:solidFill>
            <a:schemeClr val="accent1"/>
          </a:solidFill>
          <a:latin typeface="Arial" pitchFamily="34" charset="0"/>
          <a:cs typeface="Arial" pitchFamily="34" charset="0"/>
        </a:defRPr>
      </a:lvl5pPr>
      <a:lvl6pPr marL="390952" algn="l" defTabSz="891859" rtl="0" fontAlgn="base">
        <a:lnSpc>
          <a:spcPct val="110000"/>
        </a:lnSpc>
        <a:spcBef>
          <a:spcPct val="0"/>
        </a:spcBef>
        <a:spcAft>
          <a:spcPct val="0"/>
        </a:spcAft>
        <a:defRPr sz="2138">
          <a:solidFill>
            <a:schemeClr val="accent1"/>
          </a:solidFill>
          <a:latin typeface="Arial" pitchFamily="34" charset="0"/>
          <a:cs typeface="Arial" pitchFamily="34" charset="0"/>
        </a:defRPr>
      </a:lvl6pPr>
      <a:lvl7pPr marL="781903" algn="l" defTabSz="891859" rtl="0" fontAlgn="base">
        <a:lnSpc>
          <a:spcPct val="110000"/>
        </a:lnSpc>
        <a:spcBef>
          <a:spcPct val="0"/>
        </a:spcBef>
        <a:spcAft>
          <a:spcPct val="0"/>
        </a:spcAft>
        <a:defRPr sz="2138">
          <a:solidFill>
            <a:schemeClr val="accent1"/>
          </a:solidFill>
          <a:latin typeface="Arial" pitchFamily="34" charset="0"/>
          <a:cs typeface="Arial" pitchFamily="34" charset="0"/>
        </a:defRPr>
      </a:lvl7pPr>
      <a:lvl8pPr marL="1172855" algn="l" defTabSz="891859" rtl="0" fontAlgn="base">
        <a:lnSpc>
          <a:spcPct val="110000"/>
        </a:lnSpc>
        <a:spcBef>
          <a:spcPct val="0"/>
        </a:spcBef>
        <a:spcAft>
          <a:spcPct val="0"/>
        </a:spcAft>
        <a:defRPr sz="2138">
          <a:solidFill>
            <a:schemeClr val="accent1"/>
          </a:solidFill>
          <a:latin typeface="Arial" pitchFamily="34" charset="0"/>
          <a:cs typeface="Arial" pitchFamily="34" charset="0"/>
        </a:defRPr>
      </a:lvl8pPr>
      <a:lvl9pPr marL="1563807" algn="l" defTabSz="891859" rtl="0" fontAlgn="base">
        <a:lnSpc>
          <a:spcPct val="110000"/>
        </a:lnSpc>
        <a:spcBef>
          <a:spcPct val="0"/>
        </a:spcBef>
        <a:spcAft>
          <a:spcPct val="0"/>
        </a:spcAft>
        <a:defRPr sz="2138">
          <a:solidFill>
            <a:schemeClr val="accent1"/>
          </a:solidFill>
          <a:latin typeface="Arial" pitchFamily="34" charset="0"/>
          <a:cs typeface="Arial" pitchFamily="34" charset="0"/>
        </a:defRPr>
      </a:lvl9pPr>
    </p:titleStyle>
    <p:bodyStyle>
      <a:lvl1pPr marL="293214" indent="-293214" algn="l" defTabSz="891859" rtl="0" eaLnBrk="0" fontAlgn="base" hangingPunct="0">
        <a:lnSpc>
          <a:spcPct val="115000"/>
        </a:lnSpc>
        <a:spcBef>
          <a:spcPct val="0"/>
        </a:spcBef>
        <a:spcAft>
          <a:spcPct val="0"/>
        </a:spcAft>
        <a:defRPr sz="1283">
          <a:solidFill>
            <a:schemeClr val="tx1"/>
          </a:solidFill>
          <a:latin typeface="+mn-lt"/>
          <a:ea typeface="+mn-ea"/>
          <a:cs typeface="+mn-cs"/>
        </a:defRPr>
      </a:lvl1pPr>
      <a:lvl2pPr marL="153395" indent="-152037" algn="l" defTabSz="891859" rtl="0" eaLnBrk="0" fontAlgn="base" hangingPunct="0">
        <a:lnSpc>
          <a:spcPct val="115000"/>
        </a:lnSpc>
        <a:spcBef>
          <a:spcPct val="0"/>
        </a:spcBef>
        <a:spcAft>
          <a:spcPct val="0"/>
        </a:spcAft>
        <a:buChar char="•"/>
        <a:defRPr sz="1283">
          <a:solidFill>
            <a:schemeClr val="tx1"/>
          </a:solidFill>
          <a:latin typeface="+mn-lt"/>
          <a:cs typeface="+mn-cs"/>
        </a:defRPr>
      </a:lvl2pPr>
      <a:lvl3pPr marL="304074" indent="-149322" algn="l" defTabSz="891859" rtl="0" eaLnBrk="0" fontAlgn="base" hangingPunct="0">
        <a:lnSpc>
          <a:spcPct val="115000"/>
        </a:lnSpc>
        <a:spcBef>
          <a:spcPct val="0"/>
        </a:spcBef>
        <a:spcAft>
          <a:spcPct val="0"/>
        </a:spcAft>
        <a:buFont typeface="Arial" charset="0"/>
        <a:buChar char="–"/>
        <a:defRPr sz="1283">
          <a:solidFill>
            <a:schemeClr val="tx1"/>
          </a:solidFill>
          <a:latin typeface="+mn-lt"/>
          <a:cs typeface="+mn-cs"/>
        </a:defRPr>
      </a:lvl3pPr>
      <a:lvl4pPr marL="460183" indent="-154752" algn="l" defTabSz="891859" rtl="0" eaLnBrk="0" fontAlgn="base" hangingPunct="0">
        <a:lnSpc>
          <a:spcPct val="115000"/>
        </a:lnSpc>
        <a:spcBef>
          <a:spcPct val="0"/>
        </a:spcBef>
        <a:spcAft>
          <a:spcPct val="0"/>
        </a:spcAft>
        <a:buFont typeface="Arial" charset="0"/>
        <a:buChar char="–"/>
        <a:defRPr sz="1283">
          <a:solidFill>
            <a:schemeClr val="tx1"/>
          </a:solidFill>
          <a:latin typeface="+mn-lt"/>
          <a:cs typeface="+mn-cs"/>
        </a:defRPr>
      </a:lvl4pPr>
      <a:lvl5pPr marL="616292" indent="-154752" algn="l" defTabSz="891859" rtl="0" eaLnBrk="0" fontAlgn="base" hangingPunct="0">
        <a:lnSpc>
          <a:spcPct val="115000"/>
        </a:lnSpc>
        <a:spcBef>
          <a:spcPct val="0"/>
        </a:spcBef>
        <a:spcAft>
          <a:spcPct val="0"/>
        </a:spcAft>
        <a:buFont typeface="Arial" charset="0"/>
        <a:buChar char="–"/>
        <a:defRPr sz="1283">
          <a:solidFill>
            <a:schemeClr val="tx1"/>
          </a:solidFill>
          <a:latin typeface="+mn-lt"/>
          <a:cs typeface="+mn-cs"/>
        </a:defRPr>
      </a:lvl5pPr>
      <a:lvl6pPr marL="1007244" indent="-154752" algn="l" defTabSz="891859" rtl="0" fontAlgn="base">
        <a:lnSpc>
          <a:spcPct val="115000"/>
        </a:lnSpc>
        <a:spcBef>
          <a:spcPct val="0"/>
        </a:spcBef>
        <a:spcAft>
          <a:spcPct val="0"/>
        </a:spcAft>
        <a:buFont typeface="Arial" pitchFamily="34" charset="0"/>
        <a:buChar char="–"/>
        <a:defRPr sz="1283">
          <a:solidFill>
            <a:schemeClr val="tx1"/>
          </a:solidFill>
          <a:latin typeface="+mn-lt"/>
          <a:cs typeface="+mn-cs"/>
        </a:defRPr>
      </a:lvl6pPr>
      <a:lvl7pPr marL="1398195" indent="-154752" algn="l" defTabSz="891859" rtl="0" fontAlgn="base">
        <a:lnSpc>
          <a:spcPct val="115000"/>
        </a:lnSpc>
        <a:spcBef>
          <a:spcPct val="0"/>
        </a:spcBef>
        <a:spcAft>
          <a:spcPct val="0"/>
        </a:spcAft>
        <a:buFont typeface="Arial" pitchFamily="34" charset="0"/>
        <a:buChar char="–"/>
        <a:defRPr sz="1283">
          <a:solidFill>
            <a:schemeClr val="tx1"/>
          </a:solidFill>
          <a:latin typeface="+mn-lt"/>
          <a:cs typeface="+mn-cs"/>
        </a:defRPr>
      </a:lvl7pPr>
      <a:lvl8pPr marL="1789147" indent="-154752" algn="l" defTabSz="891859" rtl="0" fontAlgn="base">
        <a:lnSpc>
          <a:spcPct val="115000"/>
        </a:lnSpc>
        <a:spcBef>
          <a:spcPct val="0"/>
        </a:spcBef>
        <a:spcAft>
          <a:spcPct val="0"/>
        </a:spcAft>
        <a:buFont typeface="Arial" pitchFamily="34" charset="0"/>
        <a:buChar char="–"/>
        <a:defRPr sz="1283">
          <a:solidFill>
            <a:schemeClr val="tx1"/>
          </a:solidFill>
          <a:latin typeface="+mn-lt"/>
          <a:cs typeface="+mn-cs"/>
        </a:defRPr>
      </a:lvl8pPr>
      <a:lvl9pPr marL="2180099" indent="-154752" algn="l" defTabSz="891859" rtl="0" fontAlgn="base">
        <a:lnSpc>
          <a:spcPct val="115000"/>
        </a:lnSpc>
        <a:spcBef>
          <a:spcPct val="0"/>
        </a:spcBef>
        <a:spcAft>
          <a:spcPct val="0"/>
        </a:spcAft>
        <a:buFont typeface="Arial" pitchFamily="34" charset="0"/>
        <a:buChar char="–"/>
        <a:defRPr sz="1283">
          <a:solidFill>
            <a:schemeClr val="tx1"/>
          </a:solidFill>
          <a:latin typeface="+mn-lt"/>
          <a:cs typeface="+mn-cs"/>
        </a:defRPr>
      </a:lvl9pPr>
    </p:bodyStyle>
    <p:otherStyle>
      <a:defPPr>
        <a:defRPr lang="de-DE"/>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hyperlink" Target="http://www.google.com/url?sa=i&amp;rct=j&amp;q=&amp;esrc=s&amp;source=images&amp;cd=&amp;cad=rja&amp;uact=8&amp;ved=0ahUKEwjI1f6O8_HRAhVU8mMKHQkLDx4QjRwIBw&amp;url=http://www.interestingemails.com/tag/plane-accidents/&amp;psig=AFQjCNGFTPZY3aLSup17UjQ52kPIXH_etg&amp;ust=1486141619840417" TargetMode="External"/><Relationship Id="rId3" Type="http://schemas.openxmlformats.org/officeDocument/2006/relationships/hyperlink" Target="http://www.google.com/url?sa=i&amp;rct=j&amp;q=&amp;esrc=s&amp;source=images&amp;cd=&amp;cad=rja&amp;uact=8&amp;ved=0ahUKEwiJm42Z9PHRAhXF5oMKHX5mDfgQjRwIBw&amp;url=http://www.g2mil.com/V-22Amishaps.htm&amp;bvm=bv.146073913,d.amc&amp;psig=AFQjCNHqGhsbO2Ajx6JG0367PkGz80rr-w&amp;ust=1486141763726145" TargetMode="External"/><Relationship Id="rId7" Type="http://schemas.openxmlformats.org/officeDocument/2006/relationships/hyperlink" Target="http://www.google.com/url?sa=i&amp;rct=j&amp;q=&amp;esrc=s&amp;source=images&amp;cd=&amp;cad=rja&amp;uact=8&amp;ved=0ahUKEwivlJuu9PHRAhVJ7YMKHcdZDEkQjRwIBw&amp;url=http://www.cnn.com/2016/12/25/asia/russian-military-jet-disappears/&amp;bvm=bv.146073913,d.amc&amp;psig=AFQjCNGf191aVk70DnWHnXYtrDA-GdUSAQ&amp;ust=1486141950696936" TargetMode="External"/><Relationship Id="rId12"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hyperlink" Target="http://www.google.com/url?sa=i&amp;rct=j&amp;q=&amp;esrc=s&amp;source=images&amp;cd=&amp;cad=rja&amp;uact=8&amp;ved=0ahUKEwiY9LO-9PHRAhUk04MKHSDtC7IQjRwIBw&amp;url=http://english.sina.com/world/p/2012/0830/501868.html&amp;bvm=bv.146073913,d.amc&amp;psig=AFQjCNHNjEBjjsYsd2casHLqmdbBuA0zow&amp;ust=1486141983110878" TargetMode="External"/><Relationship Id="rId5" Type="http://schemas.openxmlformats.org/officeDocument/2006/relationships/hyperlink" Target="http://www.google.com/url?sa=i&amp;rct=j&amp;q=&amp;esrc=s&amp;source=images&amp;cd=&amp;cad=rja&amp;uact=8&amp;ved=0ahUKEwjyr4j-8vHRAhUW5WMKHaS2CJ8QjRwIBw&amp;url=http://www.flightsafetyaustralia.com/2015/07/esprit-de-corps-the-evolution-of-safety-in-military-aviation/&amp;psig=AFQjCNEQ17kouG57YuLxW78wcmiCwG8Znw&amp;ust=1486141579179350" TargetMode="External"/><Relationship Id="rId10" Type="http://schemas.openxmlformats.org/officeDocument/2006/relationships/image" Target="../media/image17.jpeg"/><Relationship Id="rId4" Type="http://schemas.openxmlformats.org/officeDocument/2006/relationships/image" Target="../media/image14.jpeg"/><Relationship Id="rId9" Type="http://schemas.openxmlformats.org/officeDocument/2006/relationships/hyperlink" Target="http://usmclife.com/2015/03/military-jet-crashes-on-runway-in-arizona-killing-marine-on-ground/yuma-plane-crash/" TargetMode="External"/><Relationship Id="rId1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MASI Tutorial San Diego 2017</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8392650"/>
              </p:ext>
            </p:extLst>
          </p:nvPr>
        </p:nvGraphicFramePr>
        <p:xfrm>
          <a:off x="167640" y="1304764"/>
          <a:ext cx="8724840" cy="5417172"/>
        </p:xfrm>
        <a:graphic>
          <a:graphicData uri="http://schemas.openxmlformats.org/drawingml/2006/table">
            <a:tbl>
              <a:tblPr firstRow="1" bandRow="1">
                <a:tableStyleId>{21E4AEA4-8DFA-4A89-87EB-49C32662AFE0}</a:tableStyleId>
              </a:tblPr>
              <a:tblGrid>
                <a:gridCol w="947976"/>
                <a:gridCol w="972108"/>
                <a:gridCol w="5036175"/>
                <a:gridCol w="1768581"/>
              </a:tblGrid>
              <a:tr h="370840">
                <a:tc>
                  <a:txBody>
                    <a:bodyPr/>
                    <a:lstStyle/>
                    <a:p>
                      <a:r>
                        <a:rPr lang="en-US" sz="1100" dirty="0" smtClean="0"/>
                        <a:t>Time</a:t>
                      </a:r>
                      <a:endParaRPr lang="en-US" sz="1100" dirty="0"/>
                    </a:p>
                  </a:txBody>
                  <a:tcPr/>
                </a:tc>
                <a:tc>
                  <a:txBody>
                    <a:bodyPr/>
                    <a:lstStyle/>
                    <a:p>
                      <a:endParaRPr lang="en-US" sz="1100" dirty="0"/>
                    </a:p>
                  </a:txBody>
                  <a:tcPr/>
                </a:tc>
                <a:tc>
                  <a:txBody>
                    <a:bodyPr/>
                    <a:lstStyle/>
                    <a:p>
                      <a:r>
                        <a:rPr lang="en-US" sz="1100" dirty="0" smtClean="0"/>
                        <a:t>Presentation</a:t>
                      </a:r>
                      <a:endParaRPr lang="en-US" sz="1100" dirty="0"/>
                    </a:p>
                  </a:txBody>
                  <a:tcPr/>
                </a:tc>
                <a:tc>
                  <a:txBody>
                    <a:bodyPr/>
                    <a:lstStyle/>
                    <a:p>
                      <a:r>
                        <a:rPr lang="en-US" sz="1100" dirty="0" smtClean="0"/>
                        <a:t>Presenter</a:t>
                      </a:r>
                      <a:endParaRPr lang="en-US" sz="1100" dirty="0"/>
                    </a:p>
                  </a:txBody>
                  <a:tcPr/>
                </a:tc>
              </a:tr>
              <a:tr h="370840">
                <a:tc>
                  <a:txBody>
                    <a:bodyPr/>
                    <a:lstStyle/>
                    <a:p>
                      <a:r>
                        <a:rPr lang="en-US" sz="1100" dirty="0" smtClean="0"/>
                        <a:t>09:00</a:t>
                      </a:r>
                      <a:endParaRPr lang="en-US" sz="1100" dirty="0"/>
                    </a:p>
                  </a:txBody>
                  <a:tcPr/>
                </a:tc>
                <a:tc>
                  <a:txBody>
                    <a:bodyPr/>
                    <a:lstStyle/>
                    <a:p>
                      <a:r>
                        <a:rPr lang="en-US" sz="1100" dirty="0" smtClean="0"/>
                        <a:t>Introduction</a:t>
                      </a:r>
                    </a:p>
                  </a:txBody>
                  <a:tcPr/>
                </a:tc>
                <a:tc>
                  <a:txBody>
                    <a:bodyPr/>
                    <a:lstStyle/>
                    <a:p>
                      <a:r>
                        <a:rPr lang="en-US" sz="1100" dirty="0" smtClean="0"/>
                        <a:t>Welcome, Agenda and Admin</a:t>
                      </a:r>
                      <a:endParaRPr lang="en-US" sz="1100" dirty="0"/>
                    </a:p>
                  </a:txBody>
                  <a:tcPr/>
                </a:tc>
                <a:tc>
                  <a:txBody>
                    <a:bodyPr/>
                    <a:lstStyle/>
                    <a:p>
                      <a:r>
                        <a:rPr lang="en-US" sz="1100" dirty="0" smtClean="0"/>
                        <a:t>Jim Roberts</a:t>
                      </a:r>
                    </a:p>
                    <a:p>
                      <a:r>
                        <a:rPr lang="en-US" sz="1100" dirty="0" smtClean="0"/>
                        <a:t>Wing Cdr Stuart Oliver</a:t>
                      </a:r>
                      <a:endParaRPr lang="en-US" sz="1100" dirty="0"/>
                    </a:p>
                  </a:txBody>
                  <a:tcPr/>
                </a:tc>
              </a:tr>
              <a:tr h="370840">
                <a:tc>
                  <a:txBody>
                    <a:bodyPr/>
                    <a:lstStyle/>
                    <a:p>
                      <a:r>
                        <a:rPr lang="en-US" sz="1100" dirty="0" smtClean="0"/>
                        <a:t>09:15</a:t>
                      </a:r>
                      <a:endParaRPr lang="en-US" sz="1100" dirty="0"/>
                    </a:p>
                  </a:txBody>
                  <a:tcPr/>
                </a:tc>
                <a:tc>
                  <a:txBody>
                    <a:bodyPr/>
                    <a:lstStyle/>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"Losing one third of a fleet, the Australian CH-47 capability"</a:t>
                      </a:r>
                    </a:p>
                  </a:txBody>
                  <a:tcPr/>
                </a:tc>
                <a:tc>
                  <a:txBody>
                    <a:bodyPr/>
                    <a:lstStyle/>
                    <a:p>
                      <a:r>
                        <a:rPr lang="en-US" sz="1100" dirty="0" smtClean="0"/>
                        <a:t>MAJ Jason Otter, </a:t>
                      </a:r>
                    </a:p>
                    <a:p>
                      <a:r>
                        <a:rPr lang="en-US" sz="1100" dirty="0" err="1" smtClean="0"/>
                        <a:t>Aust</a:t>
                      </a:r>
                      <a:r>
                        <a:rPr lang="en-US" sz="1100" dirty="0" smtClean="0"/>
                        <a:t> Army</a:t>
                      </a:r>
                    </a:p>
                    <a:p>
                      <a:r>
                        <a:rPr lang="en-US" sz="1100" dirty="0" smtClean="0"/>
                        <a:t>MAJ</a:t>
                      </a:r>
                      <a:r>
                        <a:rPr lang="en-US" sz="1100" baseline="0" dirty="0" smtClean="0"/>
                        <a:t> David Wade</a:t>
                      </a:r>
                      <a:endParaRPr lang="en-US" sz="1100" dirty="0"/>
                    </a:p>
                  </a:txBody>
                  <a:tcPr/>
                </a:tc>
              </a:tr>
              <a:tr h="370840">
                <a:tc>
                  <a:txBody>
                    <a:bodyPr/>
                    <a:lstStyle/>
                    <a:p>
                      <a:r>
                        <a:rPr lang="en-US" sz="1100" dirty="0" smtClean="0"/>
                        <a:t>09:45</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Break</a:t>
                      </a:r>
                    </a:p>
                    <a:p>
                      <a:endParaRPr lang="en-US" sz="1100" dirty="0"/>
                    </a:p>
                  </a:txBody>
                  <a:tcPr/>
                </a:tc>
                <a:tc>
                  <a:txBody>
                    <a:bodyPr/>
                    <a:lstStyle/>
                    <a:p>
                      <a:r>
                        <a:rPr lang="en-US" sz="1100" dirty="0" smtClean="0"/>
                        <a:t>Solar Eclipse Break</a:t>
                      </a:r>
                      <a:endParaRPr lang="en-US" sz="1100" dirty="0"/>
                    </a:p>
                  </a:txBody>
                  <a:tcPr/>
                </a:tc>
                <a:tc>
                  <a:txBody>
                    <a:bodyPr/>
                    <a:lstStyle/>
                    <a:p>
                      <a:endParaRPr lang="en-US" sz="1100" dirty="0"/>
                    </a:p>
                  </a:txBody>
                  <a:tcPr/>
                </a:tc>
              </a:tr>
              <a:tr h="224956">
                <a:tc>
                  <a:txBody>
                    <a:bodyPr/>
                    <a:lstStyle/>
                    <a:p>
                      <a:r>
                        <a:rPr lang="en-US" sz="1100" dirty="0" smtClean="0"/>
                        <a:t>10:45</a:t>
                      </a:r>
                      <a:endParaRPr lang="en-US" sz="1100" dirty="0"/>
                    </a:p>
                  </a:txBody>
                  <a:tcPr/>
                </a:tc>
                <a:tc>
                  <a:txBody>
                    <a:bodyPr/>
                    <a:lstStyle/>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Merging Commercial and Military Requirements in an SMS</a:t>
                      </a:r>
                    </a:p>
                  </a:txBody>
                  <a:tcPr/>
                </a:tc>
                <a:tc>
                  <a:txBody>
                    <a:bodyPr/>
                    <a:lstStyle/>
                    <a:p>
                      <a:r>
                        <a:rPr lang="en-US" sz="1100" dirty="0" smtClean="0"/>
                        <a:t>John Karstens, Boeing</a:t>
                      </a:r>
                      <a:endParaRPr lang="en-US" sz="1100" dirty="0"/>
                    </a:p>
                  </a:txBody>
                  <a:tcPr/>
                </a:tc>
              </a:tr>
              <a:tr h="370840">
                <a:tc>
                  <a:txBody>
                    <a:bodyPr/>
                    <a:lstStyle/>
                    <a:p>
                      <a:r>
                        <a:rPr lang="en-US" sz="1100" dirty="0" smtClean="0"/>
                        <a:t>11:25</a:t>
                      </a:r>
                      <a:endParaRPr lang="en-US" sz="1100" dirty="0"/>
                    </a:p>
                  </a:txBody>
                  <a:tcPr/>
                </a:tc>
                <a:tc>
                  <a:txBody>
                    <a:bodyPr/>
                    <a:lstStyle/>
                    <a:p>
                      <a:endParaRPr lang="en-US" sz="1100" dirty="0"/>
                    </a:p>
                  </a:txBody>
                  <a:tcPr/>
                </a:tc>
                <a:tc>
                  <a:txBody>
                    <a:bodyPr/>
                    <a:lstStyle/>
                    <a:p>
                      <a:r>
                        <a:rPr lang="en-US" sz="1100" dirty="0" smtClean="0"/>
                        <a:t>Accident/Incident Investigations: An opportunity for the Manufacturer to enhance the Product Safety. The Airbus DS experience</a:t>
                      </a:r>
                      <a:endParaRPr lang="en-US" sz="1100" dirty="0"/>
                    </a:p>
                  </a:txBody>
                  <a:tcPr/>
                </a:tc>
                <a:tc>
                  <a:txBody>
                    <a:bodyPr/>
                    <a:lstStyle/>
                    <a:p>
                      <a:r>
                        <a:rPr lang="en-US" sz="1100" dirty="0" smtClean="0"/>
                        <a:t>Jose Leopoldo Casado Corpas, Airbus</a:t>
                      </a:r>
                      <a:endParaRPr lang="en-US" sz="1100" dirty="0"/>
                    </a:p>
                  </a:txBody>
                  <a:tcPr/>
                </a:tc>
              </a:tr>
              <a:tr h="176428">
                <a:tc>
                  <a:txBody>
                    <a:bodyPr/>
                    <a:lstStyle/>
                    <a:p>
                      <a:r>
                        <a:rPr lang="en-US" sz="1100" dirty="0" smtClean="0"/>
                        <a:t>12:00-13:30</a:t>
                      </a:r>
                      <a:endParaRPr lang="en-US" sz="1100" dirty="0"/>
                    </a:p>
                  </a:txBody>
                  <a:tcPr/>
                </a:tc>
                <a:tc>
                  <a:txBody>
                    <a:bodyPr/>
                    <a:lstStyle/>
                    <a:p>
                      <a:r>
                        <a:rPr lang="en-US" sz="1100" dirty="0" smtClean="0"/>
                        <a:t>Lunch</a:t>
                      </a:r>
                      <a:endParaRPr lang="en-US" sz="1100" dirty="0"/>
                    </a:p>
                  </a:txBody>
                  <a:tcPr/>
                </a:tc>
                <a:tc>
                  <a:txBody>
                    <a:bodyPr/>
                    <a:lstStyle/>
                    <a:p>
                      <a:endParaRPr lang="en-US" sz="1100" dirty="0"/>
                    </a:p>
                  </a:txBody>
                  <a:tcPr/>
                </a:tc>
                <a:tc>
                  <a:txBody>
                    <a:bodyPr/>
                    <a:lstStyle/>
                    <a:p>
                      <a:endParaRPr lang="en-US" sz="1100" dirty="0"/>
                    </a:p>
                  </a:txBody>
                  <a:tcPr/>
                </a:tc>
              </a:tr>
              <a:tr h="370840">
                <a:tc>
                  <a:txBody>
                    <a:bodyPr/>
                    <a:lstStyle/>
                    <a:p>
                      <a:r>
                        <a:rPr lang="en-US" sz="1100" dirty="0" smtClean="0"/>
                        <a:t>13:30</a:t>
                      </a:r>
                      <a:endParaRPr lang="en-US" sz="1100" dirty="0"/>
                    </a:p>
                  </a:txBody>
                  <a:tcPr/>
                </a:tc>
                <a:tc>
                  <a:txBody>
                    <a:bodyPr/>
                    <a:lstStyle/>
                    <a:p>
                      <a:endParaRPr lang="en-US" sz="1100" dirty="0"/>
                    </a:p>
                  </a:txBody>
                  <a:tcPr/>
                </a:tc>
                <a:tc>
                  <a:txBody>
                    <a:bodyPr/>
                    <a:lstStyle/>
                    <a:p>
                      <a:r>
                        <a:rPr lang="en-US" sz="1100" dirty="0" smtClean="0"/>
                        <a:t> Multi-Agency Cooperation in the F-18 Accident Near RAF </a:t>
                      </a:r>
                      <a:r>
                        <a:rPr lang="en-US" sz="1100" dirty="0" err="1" smtClean="0"/>
                        <a:t>Lakenheath</a:t>
                      </a:r>
                      <a:endParaRPr lang="en-US" sz="1100" dirty="0"/>
                    </a:p>
                  </a:txBody>
                  <a:tcPr/>
                </a:tc>
                <a:tc>
                  <a:txBody>
                    <a:bodyPr/>
                    <a:lstStyle/>
                    <a:p>
                      <a:r>
                        <a:rPr lang="en-US" sz="1100" dirty="0" smtClean="0"/>
                        <a:t>Randall Sauer, Boeing</a:t>
                      </a:r>
                      <a:endParaRPr lang="en-US" sz="1100" dirty="0"/>
                    </a:p>
                  </a:txBody>
                  <a:tcPr/>
                </a:tc>
              </a:tr>
              <a:tr h="370840">
                <a:tc>
                  <a:txBody>
                    <a:bodyPr/>
                    <a:lstStyle/>
                    <a:p>
                      <a:r>
                        <a:rPr lang="en-US" sz="1100" dirty="0" smtClean="0"/>
                        <a:t>14:15</a:t>
                      </a:r>
                      <a:endParaRPr lang="en-US" sz="1100" dirty="0"/>
                    </a:p>
                  </a:txBody>
                  <a:tcPr/>
                </a:tc>
                <a:tc>
                  <a:txBody>
                    <a:bodyPr/>
                    <a:lstStyle/>
                    <a:p>
                      <a:endParaRPr lang="en-US" sz="1100" dirty="0"/>
                    </a:p>
                  </a:txBody>
                  <a:tcPr/>
                </a:tc>
                <a:tc>
                  <a:txBody>
                    <a:bodyPr/>
                    <a:lstStyle/>
                    <a:p>
                      <a:r>
                        <a:rPr lang="en-US" sz="1100" dirty="0" smtClean="0"/>
                        <a:t>The challenges of harmonizing the protection of sensitive safety data across borders in both civil and military investigations</a:t>
                      </a:r>
                      <a:endParaRPr lang="en-US" sz="1100" dirty="0"/>
                    </a:p>
                  </a:txBody>
                  <a:tcPr/>
                </a:tc>
                <a:tc>
                  <a:txBody>
                    <a:bodyPr/>
                    <a:lstStyle/>
                    <a:p>
                      <a:r>
                        <a:rPr lang="en-US" sz="1100" dirty="0" smtClean="0"/>
                        <a:t>Olivier </a:t>
                      </a:r>
                      <a:r>
                        <a:rPr lang="en-US" sz="1100" dirty="0" err="1" smtClean="0"/>
                        <a:t>Ferrante</a:t>
                      </a:r>
                      <a:r>
                        <a:rPr lang="en-US" sz="1100" dirty="0" smtClean="0"/>
                        <a:t> - BEA France</a:t>
                      </a:r>
                      <a:endParaRPr lang="en-US" sz="1100" dirty="0"/>
                    </a:p>
                  </a:txBody>
                  <a:tcPr/>
                </a:tc>
              </a:tr>
              <a:tr h="219784">
                <a:tc>
                  <a:txBody>
                    <a:bodyPr/>
                    <a:lstStyle/>
                    <a:p>
                      <a:r>
                        <a:rPr lang="en-US" sz="1100" dirty="0" smtClean="0"/>
                        <a:t>14:30-14:50</a:t>
                      </a:r>
                      <a:endParaRPr lang="en-US" sz="1100" dirty="0"/>
                    </a:p>
                  </a:txBody>
                  <a:tcPr/>
                </a:tc>
                <a:tc>
                  <a:txBody>
                    <a:bodyPr/>
                    <a:lstStyle/>
                    <a:p>
                      <a:r>
                        <a:rPr lang="en-US" sz="1100" dirty="0" smtClean="0"/>
                        <a:t>Break</a:t>
                      </a:r>
                      <a:endParaRPr lang="en-US" sz="1100" dirty="0"/>
                    </a:p>
                  </a:txBody>
                  <a:tcPr/>
                </a:tc>
                <a:tc>
                  <a:txBody>
                    <a:bodyPr/>
                    <a:lstStyle/>
                    <a:p>
                      <a:endParaRPr lang="en-US" sz="1100" dirty="0"/>
                    </a:p>
                  </a:txBody>
                  <a:tcPr/>
                </a:tc>
                <a:tc>
                  <a:txBody>
                    <a:bodyPr/>
                    <a:lstStyle/>
                    <a:p>
                      <a:endParaRPr lang="en-US" sz="1100" dirty="0"/>
                    </a:p>
                  </a:txBody>
                  <a:tcPr/>
                </a:tc>
              </a:tr>
              <a:tr h="370840">
                <a:tc>
                  <a:txBody>
                    <a:bodyPr/>
                    <a:lstStyle/>
                    <a:p>
                      <a:r>
                        <a:rPr lang="en-US" sz="1100" dirty="0" smtClean="0"/>
                        <a:t>14:55</a:t>
                      </a:r>
                      <a:endParaRPr lang="en-US" sz="1100" dirty="0"/>
                    </a:p>
                  </a:txBody>
                  <a:tcPr/>
                </a:tc>
                <a:tc>
                  <a:txBody>
                    <a:bodyPr/>
                    <a:lstStyle/>
                    <a:p>
                      <a:endParaRPr lang="en-US" sz="1100" dirty="0"/>
                    </a:p>
                  </a:txBody>
                  <a:tcPr/>
                </a:tc>
                <a:tc>
                  <a:txBody>
                    <a:bodyPr/>
                    <a:lstStyle/>
                    <a:p>
                      <a:r>
                        <a:rPr lang="en-US" sz="1100" dirty="0" smtClean="0"/>
                        <a:t>Open Forum/Panel Discussion</a:t>
                      </a:r>
                      <a:endParaRPr lang="en-US" sz="1100" dirty="0"/>
                    </a:p>
                  </a:txBody>
                  <a:tcPr/>
                </a:tc>
                <a:tc>
                  <a:txBody>
                    <a:bodyPr/>
                    <a:lstStyle/>
                    <a:p>
                      <a:r>
                        <a:rPr lang="en-US" sz="1100" dirty="0" smtClean="0"/>
                        <a:t>ALL</a:t>
                      </a:r>
                      <a:endParaRPr lang="en-US" sz="1100" dirty="0"/>
                    </a:p>
                  </a:txBody>
                  <a:tcPr/>
                </a:tc>
              </a:tr>
              <a:tr h="370840">
                <a:tc>
                  <a:txBody>
                    <a:bodyPr/>
                    <a:lstStyle/>
                    <a:p>
                      <a:r>
                        <a:rPr lang="en-US" sz="1100" dirty="0" smtClean="0"/>
                        <a:t>15:35</a:t>
                      </a:r>
                      <a:endParaRPr lang="en-US" sz="1100" dirty="0"/>
                    </a:p>
                  </a:txBody>
                  <a:tcPr/>
                </a:tc>
                <a:tc>
                  <a:txBody>
                    <a:bodyPr/>
                    <a:lstStyle/>
                    <a:p>
                      <a:r>
                        <a:rPr lang="en-US" sz="1100" dirty="0" smtClean="0"/>
                        <a:t>Wrap-Up</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Wrap-up &amp; Conclusions</a:t>
                      </a:r>
                    </a:p>
                    <a:p>
                      <a:endParaRPr lang="en-US" sz="1100" dirty="0"/>
                    </a:p>
                  </a:txBody>
                  <a:tcPr/>
                </a:tc>
                <a:tc>
                  <a:txBody>
                    <a:bodyPr/>
                    <a:lstStyle/>
                    <a:p>
                      <a:r>
                        <a:rPr lang="en-US" sz="1100" dirty="0" smtClean="0"/>
                        <a:t>Jim Roberts&lt; Boeing</a:t>
                      </a:r>
                    </a:p>
                    <a:p>
                      <a:r>
                        <a:rPr lang="en-US" sz="1100" dirty="0" smtClean="0"/>
                        <a:t>Wing Cdr Stuart Oliver</a:t>
                      </a:r>
                    </a:p>
                    <a:p>
                      <a:r>
                        <a:rPr lang="en-US" sz="1100" dirty="0" smtClean="0"/>
                        <a:t>(</a:t>
                      </a:r>
                      <a:r>
                        <a:rPr lang="en-US" sz="1100" smtClean="0"/>
                        <a:t>UK Defense</a:t>
                      </a:r>
                      <a:r>
                        <a:rPr lang="en-US" sz="1100" baseline="0" smtClean="0"/>
                        <a:t> </a:t>
                      </a:r>
                      <a:r>
                        <a:rPr lang="en-US" sz="1100" baseline="0" dirty="0" smtClean="0"/>
                        <a:t>AIB)</a:t>
                      </a:r>
                      <a:endParaRPr lang="en-US" sz="1100" dirty="0"/>
                    </a:p>
                  </a:txBody>
                  <a:tcPr/>
                </a:tc>
              </a:tr>
              <a:tr h="370840">
                <a:tc>
                  <a:txBody>
                    <a:bodyPr/>
                    <a:lstStyle/>
                    <a:p>
                      <a:r>
                        <a:rPr lang="en-US" sz="1100" dirty="0" smtClean="0"/>
                        <a:t>15:55</a:t>
                      </a:r>
                      <a:endParaRPr lang="en-US" sz="1100" dirty="0"/>
                    </a:p>
                  </a:txBody>
                  <a:tcPr/>
                </a:tc>
                <a:tc>
                  <a:txBody>
                    <a:bodyPr/>
                    <a:lstStyle/>
                    <a:p>
                      <a:endParaRPr lang="en-US" sz="1100" dirty="0"/>
                    </a:p>
                  </a:txBody>
                  <a:tcPr/>
                </a:tc>
                <a:tc>
                  <a:txBody>
                    <a:bodyPr/>
                    <a:lstStyle/>
                    <a:p>
                      <a:r>
                        <a:rPr lang="en-US" sz="1100" dirty="0" smtClean="0"/>
                        <a:t>Side Bar</a:t>
                      </a:r>
                      <a:r>
                        <a:rPr lang="en-US" sz="1100" baseline="0" dirty="0" smtClean="0"/>
                        <a:t> if Needed</a:t>
                      </a:r>
                      <a:endParaRPr lang="en-US" sz="1100" dirty="0"/>
                    </a:p>
                  </a:txBody>
                  <a:tcPr/>
                </a:tc>
                <a:tc>
                  <a:txBody>
                    <a:bodyPr/>
                    <a:lstStyle/>
                    <a:p>
                      <a:r>
                        <a:rPr lang="en-US" sz="1100" dirty="0" smtClean="0"/>
                        <a:t>ALL</a:t>
                      </a:r>
                      <a:endParaRPr lang="en-US" sz="1100" dirty="0"/>
                    </a:p>
                  </a:txBody>
                  <a:tcPr/>
                </a:tc>
              </a:tr>
              <a:tr h="260972">
                <a:tc>
                  <a:txBody>
                    <a:bodyPr/>
                    <a:lstStyle/>
                    <a:p>
                      <a:r>
                        <a:rPr lang="en-US" sz="1100" dirty="0" smtClean="0"/>
                        <a:t>16:15</a:t>
                      </a:r>
                      <a:endParaRPr lang="en-US" sz="1100" dirty="0"/>
                    </a:p>
                  </a:txBody>
                  <a:tcPr/>
                </a:tc>
                <a:tc>
                  <a:txBody>
                    <a:bodyPr/>
                    <a:lstStyle/>
                    <a:p>
                      <a:r>
                        <a:rPr lang="en-US" sz="1100" dirty="0" smtClean="0"/>
                        <a:t>Adjourn</a:t>
                      </a:r>
                      <a:endParaRPr lang="en-US" sz="1100" dirty="0"/>
                    </a:p>
                  </a:txBody>
                  <a:tcPr/>
                </a:tc>
                <a:tc>
                  <a:txBody>
                    <a:bodyPr/>
                    <a:lstStyle/>
                    <a:p>
                      <a:endParaRPr lang="en-US" sz="1100" dirty="0"/>
                    </a:p>
                  </a:txBody>
                  <a:tcPr/>
                </a:tc>
                <a:tc>
                  <a:txBody>
                    <a:bodyPr/>
                    <a:lstStyle/>
                    <a:p>
                      <a:r>
                        <a:rPr lang="en-US" sz="1100" dirty="0" smtClean="0"/>
                        <a:t>ALL</a:t>
                      </a:r>
                      <a:endParaRPr lang="en-US" sz="1100" dirty="0"/>
                    </a:p>
                  </a:txBody>
                  <a:tcPr/>
                </a:tc>
              </a:tr>
            </a:tbl>
          </a:graphicData>
        </a:graphic>
      </p:graphicFrame>
    </p:spTree>
    <p:extLst>
      <p:ext uri="{BB962C8B-B14F-4D97-AF65-F5344CB8AC3E}">
        <p14:creationId xmlns:p14="http://schemas.microsoft.com/office/powerpoint/2010/main" val="2008645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133"/>
            <a:ext cx="8229600" cy="443198"/>
          </a:xfrm>
        </p:spPr>
        <p:txBody>
          <a:bodyPr/>
          <a:lstStyle/>
          <a:p>
            <a:r>
              <a:rPr lang="en-US" dirty="0" smtClean="0"/>
              <a:t>MASI/ISASI Purpose &amp; Theme</a:t>
            </a:r>
            <a:endParaRPr lang="en-US" dirty="0"/>
          </a:p>
        </p:txBody>
      </p:sp>
      <p:sp>
        <p:nvSpPr>
          <p:cNvPr id="3" name="Content Placeholder 2"/>
          <p:cNvSpPr>
            <a:spLocks noGrp="1"/>
          </p:cNvSpPr>
          <p:nvPr>
            <p:ph idx="1"/>
          </p:nvPr>
        </p:nvSpPr>
        <p:spPr>
          <a:xfrm>
            <a:off x="304800" y="1367338"/>
            <a:ext cx="8382000" cy="729514"/>
          </a:xfrm>
        </p:spPr>
        <p:txBody>
          <a:bodyPr>
            <a:normAutofit/>
          </a:bodyPr>
          <a:lstStyle/>
          <a:p>
            <a:r>
              <a:rPr lang="en-US" sz="1600" dirty="0" smtClean="0"/>
              <a:t>MASW: Embry-Riddle, Daytona Beach, FL 17-19 APR 2018</a:t>
            </a:r>
          </a:p>
          <a:p>
            <a:pPr lvl="1"/>
            <a:r>
              <a:rPr lang="en-US" sz="1600" dirty="0" smtClean="0"/>
              <a:t>“Sharing Safety Lessons Learned to Preserve Military Readiness</a:t>
            </a:r>
          </a:p>
        </p:txBody>
      </p:sp>
      <p:sp>
        <p:nvSpPr>
          <p:cNvPr id="5" name="Rectangle 4"/>
          <p:cNvSpPr/>
          <p:nvPr/>
        </p:nvSpPr>
        <p:spPr>
          <a:xfrm>
            <a:off x="55605" y="6210372"/>
            <a:ext cx="8575589" cy="276999"/>
          </a:xfrm>
          <a:prstGeom prst="rect">
            <a:avLst/>
          </a:prstGeom>
        </p:spPr>
        <p:txBody>
          <a:bodyPr wrap="square">
            <a:spAutoFit/>
          </a:bodyPr>
          <a:lstStyle/>
          <a:p>
            <a:pPr lvl="1"/>
            <a:r>
              <a:rPr lang="en-US" sz="1200" dirty="0" smtClean="0"/>
              <a:t>* Military </a:t>
            </a:r>
            <a:r>
              <a:rPr lang="en-US" sz="1200" dirty="0"/>
              <a:t>Air Safety Investigators (MASI) subset of International Society of Air Safety Investigators (ISASI) </a:t>
            </a:r>
          </a:p>
        </p:txBody>
      </p:sp>
      <p:graphicFrame>
        <p:nvGraphicFramePr>
          <p:cNvPr id="6" name="Table 5"/>
          <p:cNvGraphicFramePr>
            <a:graphicFrameLocks noGrp="1"/>
          </p:cNvGraphicFramePr>
          <p:nvPr>
            <p:extLst>
              <p:ext uri="{D42A27DB-BD31-4B8C-83A1-F6EECF244321}">
                <p14:modId xmlns:p14="http://schemas.microsoft.com/office/powerpoint/2010/main" val="294306921"/>
              </p:ext>
            </p:extLst>
          </p:nvPr>
        </p:nvGraphicFramePr>
        <p:xfrm>
          <a:off x="457200" y="2096852"/>
          <a:ext cx="8077200" cy="4450080"/>
        </p:xfrm>
        <a:graphic>
          <a:graphicData uri="http://schemas.openxmlformats.org/drawingml/2006/table">
            <a:tbl>
              <a:tblPr firstRow="1" bandRow="1">
                <a:tableStyleId>{5C22544A-7EE6-4342-B048-85BDC9FD1C3A}</a:tableStyleId>
              </a:tblPr>
              <a:tblGrid>
                <a:gridCol w="685800"/>
                <a:gridCol w="2819400"/>
                <a:gridCol w="2362200"/>
                <a:gridCol w="2209800"/>
              </a:tblGrid>
              <a:tr h="370840">
                <a:tc>
                  <a:txBody>
                    <a:bodyPr/>
                    <a:lstStyle/>
                    <a:p>
                      <a:r>
                        <a:rPr lang="en-US" sz="1400" dirty="0" smtClean="0"/>
                        <a:t>Year</a:t>
                      </a:r>
                      <a:endParaRPr lang="en-US" sz="1400" dirty="0"/>
                    </a:p>
                  </a:txBody>
                  <a:tcPr/>
                </a:tc>
                <a:tc>
                  <a:txBody>
                    <a:bodyPr/>
                    <a:lstStyle/>
                    <a:p>
                      <a:r>
                        <a:rPr lang="en-US" sz="1400" dirty="0" smtClean="0"/>
                        <a:t>Host</a:t>
                      </a:r>
                      <a:endParaRPr lang="en-US" sz="1400" dirty="0"/>
                    </a:p>
                  </a:txBody>
                  <a:tcPr/>
                </a:tc>
                <a:tc>
                  <a:txBody>
                    <a:bodyPr/>
                    <a:lstStyle/>
                    <a:p>
                      <a:r>
                        <a:rPr lang="en-US" sz="1400" dirty="0" smtClean="0"/>
                        <a:t>Location</a:t>
                      </a:r>
                      <a:endParaRPr lang="en-US" sz="1400" dirty="0"/>
                    </a:p>
                  </a:txBody>
                  <a:tcPr/>
                </a:tc>
                <a:tc>
                  <a:txBody>
                    <a:bodyPr/>
                    <a:lstStyle/>
                    <a:p>
                      <a:r>
                        <a:rPr lang="en-US" sz="1400" dirty="0" smtClean="0"/>
                        <a:t>MASW # of Days</a:t>
                      </a:r>
                      <a:endParaRPr lang="en-US" sz="1400" dirty="0"/>
                    </a:p>
                  </a:txBody>
                  <a:tcPr/>
                </a:tc>
              </a:tr>
              <a:tr h="370840">
                <a:tc>
                  <a:txBody>
                    <a:bodyPr/>
                    <a:lstStyle/>
                    <a:p>
                      <a:r>
                        <a:rPr lang="en-US" sz="1400" dirty="0" smtClean="0"/>
                        <a:t>2012</a:t>
                      </a:r>
                      <a:endParaRPr lang="en-US" sz="1400" dirty="0"/>
                    </a:p>
                  </a:txBody>
                  <a:tcPr/>
                </a:tc>
                <a:tc>
                  <a:txBody>
                    <a:bodyPr/>
                    <a:lstStyle/>
                    <a:p>
                      <a:r>
                        <a:rPr lang="en-US" sz="1400" dirty="0" smtClean="0">
                          <a:solidFill>
                            <a:schemeClr val="tx1"/>
                          </a:solidFill>
                        </a:rPr>
                        <a:t>Boeing* (no International ASI’s)</a:t>
                      </a:r>
                      <a:endParaRPr lang="en-US" sz="1400" dirty="0">
                        <a:solidFill>
                          <a:schemeClr val="tx1"/>
                        </a:solidFill>
                      </a:endParaRPr>
                    </a:p>
                  </a:txBody>
                  <a:tcPr/>
                </a:tc>
                <a:tc>
                  <a:txBody>
                    <a:bodyPr/>
                    <a:lstStyle/>
                    <a:p>
                      <a:r>
                        <a:rPr lang="en-US" sz="1400" dirty="0" smtClean="0">
                          <a:solidFill>
                            <a:schemeClr val="tx1"/>
                          </a:solidFill>
                        </a:rPr>
                        <a:t>Tempe, AZ</a:t>
                      </a:r>
                      <a:endParaRPr lang="en-US" sz="1400" dirty="0">
                        <a:solidFill>
                          <a:schemeClr val="tx1"/>
                        </a:solidFill>
                      </a:endParaRPr>
                    </a:p>
                  </a:txBody>
                  <a:tcPr/>
                </a:tc>
                <a:tc>
                  <a:txBody>
                    <a:bodyPr/>
                    <a:lstStyle/>
                    <a:p>
                      <a:r>
                        <a:rPr lang="en-US" sz="1400" dirty="0" smtClean="0">
                          <a:solidFill>
                            <a:schemeClr val="tx1"/>
                          </a:solidFill>
                        </a:rPr>
                        <a:t>3 Days</a:t>
                      </a:r>
                      <a:endParaRPr lang="en-US" sz="1400" dirty="0">
                        <a:solidFill>
                          <a:schemeClr val="tx1"/>
                        </a:solidFill>
                      </a:endParaRPr>
                    </a:p>
                  </a:txBody>
                  <a:tcPr/>
                </a:tc>
              </a:tr>
              <a:tr h="370840">
                <a:tc>
                  <a:txBody>
                    <a:bodyPr/>
                    <a:lstStyle/>
                    <a:p>
                      <a:r>
                        <a:rPr lang="en-US" sz="1400" dirty="0" smtClean="0"/>
                        <a:t>2013</a:t>
                      </a:r>
                      <a:endParaRPr lang="en-US" sz="1400" dirty="0"/>
                    </a:p>
                  </a:txBody>
                  <a:tcPr/>
                </a:tc>
                <a:tc>
                  <a:txBody>
                    <a:bodyPr/>
                    <a:lstStyle/>
                    <a:p>
                      <a:r>
                        <a:rPr lang="en-US" sz="1400" dirty="0" smtClean="0">
                          <a:solidFill>
                            <a:schemeClr val="tx1"/>
                          </a:solidFill>
                        </a:rPr>
                        <a:t>ISASI/MASI combined</a:t>
                      </a:r>
                      <a:endParaRPr lang="en-US" sz="1400" dirty="0">
                        <a:solidFill>
                          <a:schemeClr val="tx1"/>
                        </a:solidFill>
                      </a:endParaRPr>
                    </a:p>
                  </a:txBody>
                  <a:tcPr/>
                </a:tc>
                <a:tc>
                  <a:txBody>
                    <a:bodyPr/>
                    <a:lstStyle/>
                    <a:p>
                      <a:r>
                        <a:rPr lang="en-US" sz="1400" dirty="0" smtClean="0">
                          <a:solidFill>
                            <a:schemeClr val="tx1"/>
                          </a:solidFill>
                        </a:rPr>
                        <a:t>Vancouver, CAN</a:t>
                      </a:r>
                      <a:endParaRPr lang="en-US" sz="1400" dirty="0">
                        <a:solidFill>
                          <a:schemeClr val="tx1"/>
                        </a:solidFill>
                      </a:endParaRPr>
                    </a:p>
                  </a:txBody>
                  <a:tcPr/>
                </a:tc>
                <a:tc>
                  <a:txBody>
                    <a:bodyPr/>
                    <a:lstStyle/>
                    <a:p>
                      <a:r>
                        <a:rPr lang="en-US" sz="1400" dirty="0" smtClean="0">
                          <a:solidFill>
                            <a:schemeClr val="tx1"/>
                          </a:solidFill>
                        </a:rPr>
                        <a:t>1 Day with ISASI</a:t>
                      </a:r>
                      <a:endParaRPr lang="en-US" sz="1400" dirty="0">
                        <a:solidFill>
                          <a:schemeClr val="tx1"/>
                        </a:solidFill>
                      </a:endParaRPr>
                    </a:p>
                  </a:txBody>
                  <a:tcPr/>
                </a:tc>
              </a:tr>
              <a:tr h="370840">
                <a:tc>
                  <a:txBody>
                    <a:bodyPr/>
                    <a:lstStyle/>
                    <a:p>
                      <a:r>
                        <a:rPr lang="en-US" sz="1400" dirty="0" smtClean="0"/>
                        <a:t>2013</a:t>
                      </a:r>
                      <a:endParaRPr lang="en-US" sz="1400" dirty="0"/>
                    </a:p>
                  </a:txBody>
                  <a:tcPr/>
                </a:tc>
                <a:tc>
                  <a:txBody>
                    <a:bodyPr/>
                    <a:lstStyle/>
                    <a:p>
                      <a:r>
                        <a:rPr lang="en-US" sz="1400" dirty="0" smtClean="0">
                          <a:solidFill>
                            <a:schemeClr val="tx1"/>
                          </a:solidFill>
                        </a:rPr>
                        <a:t>ESASI</a:t>
                      </a:r>
                      <a:endParaRPr lang="en-US" sz="1400" dirty="0">
                        <a:solidFill>
                          <a:schemeClr val="tx1"/>
                        </a:solidFill>
                      </a:endParaRPr>
                    </a:p>
                  </a:txBody>
                  <a:tcPr/>
                </a:tc>
                <a:tc>
                  <a:txBody>
                    <a:bodyPr/>
                    <a:lstStyle/>
                    <a:p>
                      <a:r>
                        <a:rPr lang="en-US" sz="1400" dirty="0" smtClean="0">
                          <a:solidFill>
                            <a:schemeClr val="tx1"/>
                          </a:solidFill>
                        </a:rPr>
                        <a:t>Madrid, Spain</a:t>
                      </a:r>
                      <a:endParaRPr lang="en-US" sz="1400" dirty="0">
                        <a:solidFill>
                          <a:schemeClr val="tx1"/>
                        </a:solidFill>
                      </a:endParaRPr>
                    </a:p>
                  </a:txBody>
                  <a:tcPr/>
                </a:tc>
                <a:tc>
                  <a:txBody>
                    <a:bodyPr/>
                    <a:lstStyle/>
                    <a:p>
                      <a:r>
                        <a:rPr lang="en-US" sz="1400" dirty="0" smtClean="0">
                          <a:solidFill>
                            <a:schemeClr val="tx1"/>
                          </a:solidFill>
                        </a:rPr>
                        <a:t>1 Day with ESASI</a:t>
                      </a:r>
                      <a:endParaRPr lang="en-US" sz="1400" dirty="0">
                        <a:solidFill>
                          <a:schemeClr val="tx1"/>
                        </a:solidFill>
                      </a:endParaRPr>
                    </a:p>
                  </a:txBody>
                  <a:tcPr/>
                </a:tc>
              </a:tr>
              <a:tr h="370840">
                <a:tc>
                  <a:txBody>
                    <a:bodyPr/>
                    <a:lstStyle/>
                    <a:p>
                      <a:r>
                        <a:rPr lang="en-US" sz="1400" dirty="0" smtClean="0"/>
                        <a:t>2015</a:t>
                      </a:r>
                      <a:endParaRPr lang="en-US" sz="1400" dirty="0"/>
                    </a:p>
                  </a:txBody>
                  <a:tcPr/>
                </a:tc>
                <a:tc>
                  <a:txBody>
                    <a:bodyPr/>
                    <a:lstStyle/>
                    <a:p>
                      <a:r>
                        <a:rPr lang="en-US" sz="1400" dirty="0" smtClean="0">
                          <a:solidFill>
                            <a:schemeClr val="tx1"/>
                          </a:solidFill>
                        </a:rPr>
                        <a:t>ISASI/MASI combined</a:t>
                      </a:r>
                      <a:endParaRPr lang="en-US" sz="1400" dirty="0">
                        <a:solidFill>
                          <a:schemeClr val="tx1"/>
                        </a:solidFill>
                      </a:endParaRPr>
                    </a:p>
                  </a:txBody>
                  <a:tcPr/>
                </a:tc>
                <a:tc>
                  <a:txBody>
                    <a:bodyPr/>
                    <a:lstStyle/>
                    <a:p>
                      <a:r>
                        <a:rPr lang="en-US" sz="1400" dirty="0" smtClean="0">
                          <a:solidFill>
                            <a:schemeClr val="tx1"/>
                          </a:solidFill>
                        </a:rPr>
                        <a:t>Augsburg, Germany</a:t>
                      </a:r>
                      <a:endParaRPr lang="en-US" sz="1400" dirty="0">
                        <a:solidFill>
                          <a:schemeClr val="tx1"/>
                        </a:solidFill>
                      </a:endParaRPr>
                    </a:p>
                  </a:txBody>
                  <a:tcPr/>
                </a:tc>
                <a:tc>
                  <a:txBody>
                    <a:bodyPr/>
                    <a:lstStyle/>
                    <a:p>
                      <a:r>
                        <a:rPr lang="en-US" sz="1400" dirty="0" smtClean="0">
                          <a:solidFill>
                            <a:schemeClr val="tx1"/>
                          </a:solidFill>
                        </a:rPr>
                        <a:t>1 Day with ISASI</a:t>
                      </a:r>
                      <a:endParaRPr lang="en-US" sz="1400" dirty="0">
                        <a:solidFill>
                          <a:schemeClr val="tx1"/>
                        </a:solidFill>
                      </a:endParaRPr>
                    </a:p>
                  </a:txBody>
                  <a:tcPr/>
                </a:tc>
              </a:tr>
              <a:tr h="370840">
                <a:tc>
                  <a:txBody>
                    <a:bodyPr/>
                    <a:lstStyle/>
                    <a:p>
                      <a:r>
                        <a:rPr lang="en-US" sz="1400" dirty="0" smtClean="0"/>
                        <a:t>2016</a:t>
                      </a:r>
                      <a:endParaRPr lang="en-US" sz="1400" dirty="0"/>
                    </a:p>
                  </a:txBody>
                  <a:tcPr/>
                </a:tc>
                <a:tc>
                  <a:txBody>
                    <a:bodyPr/>
                    <a:lstStyle/>
                    <a:p>
                      <a:r>
                        <a:rPr lang="en-US" sz="1400" dirty="0" smtClean="0">
                          <a:solidFill>
                            <a:schemeClr val="tx1"/>
                          </a:solidFill>
                        </a:rPr>
                        <a:t>USAF Safety Center - MASW</a:t>
                      </a:r>
                      <a:endParaRPr lang="en-US" sz="1400" dirty="0">
                        <a:solidFill>
                          <a:schemeClr val="tx1"/>
                        </a:solidFill>
                      </a:endParaRPr>
                    </a:p>
                  </a:txBody>
                  <a:tcPr/>
                </a:tc>
                <a:tc>
                  <a:txBody>
                    <a:bodyPr/>
                    <a:lstStyle/>
                    <a:p>
                      <a:r>
                        <a:rPr lang="en-US" sz="1400" dirty="0" smtClean="0">
                          <a:solidFill>
                            <a:schemeClr val="tx1"/>
                          </a:solidFill>
                        </a:rPr>
                        <a:t>Albuquerque, NM</a:t>
                      </a:r>
                      <a:endParaRPr lang="en-US" sz="1400" dirty="0">
                        <a:solidFill>
                          <a:schemeClr val="tx1"/>
                        </a:solidFill>
                      </a:endParaRPr>
                    </a:p>
                  </a:txBody>
                  <a:tcPr/>
                </a:tc>
                <a:tc>
                  <a:txBody>
                    <a:bodyPr/>
                    <a:lstStyle/>
                    <a:p>
                      <a:r>
                        <a:rPr lang="en-US" sz="1400" dirty="0" smtClean="0">
                          <a:solidFill>
                            <a:schemeClr val="tx1"/>
                          </a:solidFill>
                        </a:rPr>
                        <a:t>3 Days</a:t>
                      </a:r>
                      <a:endParaRPr lang="en-US" sz="1400" dirty="0">
                        <a:solidFill>
                          <a:schemeClr val="tx1"/>
                        </a:solidFill>
                      </a:endParaRPr>
                    </a:p>
                  </a:txBody>
                  <a:tcPr/>
                </a:tc>
              </a:tr>
              <a:tr h="370840">
                <a:tc>
                  <a:txBody>
                    <a:bodyPr/>
                    <a:lstStyle/>
                    <a:p>
                      <a:r>
                        <a:rPr lang="en-US" sz="1400" dirty="0" smtClean="0">
                          <a:solidFill>
                            <a:schemeClr val="tx1"/>
                          </a:solidFill>
                        </a:rPr>
                        <a:t>2016</a:t>
                      </a:r>
                      <a:endParaRPr lang="en-US" sz="1400" dirty="0">
                        <a:solidFill>
                          <a:schemeClr val="tx1"/>
                        </a:solidFill>
                      </a:endParaRPr>
                    </a:p>
                  </a:txBody>
                  <a:tcPr/>
                </a:tc>
                <a:tc>
                  <a:txBody>
                    <a:bodyPr/>
                    <a:lstStyle/>
                    <a:p>
                      <a:r>
                        <a:rPr lang="en-US" sz="1400" dirty="0" smtClean="0">
                          <a:solidFill>
                            <a:schemeClr val="tx1"/>
                          </a:solidFill>
                        </a:rPr>
                        <a:t>ISASI/MASI-International</a:t>
                      </a:r>
                      <a:r>
                        <a:rPr lang="en-US" sz="1400" baseline="0" dirty="0" smtClean="0">
                          <a:solidFill>
                            <a:schemeClr val="tx1"/>
                          </a:solidFill>
                        </a:rPr>
                        <a:t> Europe</a:t>
                      </a:r>
                      <a:endParaRPr lang="en-US" sz="1400" dirty="0">
                        <a:solidFill>
                          <a:schemeClr val="tx1"/>
                        </a:solidFill>
                      </a:endParaRPr>
                    </a:p>
                  </a:txBody>
                  <a:tcPr/>
                </a:tc>
                <a:tc>
                  <a:txBody>
                    <a:bodyPr/>
                    <a:lstStyle/>
                    <a:p>
                      <a:r>
                        <a:rPr lang="en-US" sz="1400" dirty="0" smtClean="0">
                          <a:solidFill>
                            <a:schemeClr val="tx1"/>
                          </a:solidFill>
                        </a:rPr>
                        <a:t>Reykjavik, Iceland</a:t>
                      </a:r>
                      <a:endParaRPr lang="en-US" sz="1400" dirty="0">
                        <a:solidFill>
                          <a:schemeClr val="tx1"/>
                        </a:solidFill>
                      </a:endParaRPr>
                    </a:p>
                  </a:txBody>
                  <a:tcPr/>
                </a:tc>
                <a:tc>
                  <a:txBody>
                    <a:bodyPr/>
                    <a:lstStyle/>
                    <a:p>
                      <a:r>
                        <a:rPr lang="en-US" sz="1400" dirty="0" smtClean="0">
                          <a:solidFill>
                            <a:schemeClr val="tx1"/>
                          </a:solidFill>
                        </a:rPr>
                        <a:t>1 Day with ISASI</a:t>
                      </a:r>
                      <a:endParaRPr lang="en-US" sz="1400" dirty="0">
                        <a:solidFill>
                          <a:schemeClr val="tx1"/>
                        </a:solidFill>
                      </a:endParaRPr>
                    </a:p>
                  </a:txBody>
                  <a:tcPr/>
                </a:tc>
              </a:tr>
              <a:tr h="370840">
                <a:tc>
                  <a:txBody>
                    <a:bodyPr/>
                    <a:lstStyle/>
                    <a:p>
                      <a:r>
                        <a:rPr lang="en-US" sz="1400" dirty="0" smtClean="0">
                          <a:solidFill>
                            <a:schemeClr val="tx1"/>
                          </a:solidFill>
                        </a:rPr>
                        <a:t>2017</a:t>
                      </a:r>
                      <a:endParaRPr lang="en-US" sz="1400" dirty="0">
                        <a:solidFill>
                          <a:schemeClr val="tx1"/>
                        </a:solidFill>
                      </a:endParaRPr>
                    </a:p>
                  </a:txBody>
                  <a:tcPr/>
                </a:tc>
                <a:tc>
                  <a:txBody>
                    <a:bodyPr/>
                    <a:lstStyle/>
                    <a:p>
                      <a:r>
                        <a:rPr lang="en-US" sz="1400" dirty="0" smtClean="0">
                          <a:solidFill>
                            <a:schemeClr val="tx1"/>
                          </a:solidFill>
                        </a:rPr>
                        <a:t>ESASI</a:t>
                      </a:r>
                      <a:endParaRPr lang="en-US" sz="1400" dirty="0">
                        <a:solidFill>
                          <a:schemeClr val="tx1"/>
                        </a:solidFill>
                      </a:endParaRPr>
                    </a:p>
                  </a:txBody>
                  <a:tcPr/>
                </a:tc>
                <a:tc>
                  <a:txBody>
                    <a:bodyPr/>
                    <a:lstStyle/>
                    <a:p>
                      <a:r>
                        <a:rPr lang="en-US" sz="1400" dirty="0" smtClean="0">
                          <a:solidFill>
                            <a:schemeClr val="tx1"/>
                          </a:solidFill>
                        </a:rPr>
                        <a:t>Ljubljana, Slovenia</a:t>
                      </a:r>
                      <a:endParaRPr lang="en-US" sz="1400" dirty="0">
                        <a:solidFill>
                          <a:schemeClr val="tx1"/>
                        </a:solidFill>
                      </a:endParaRPr>
                    </a:p>
                  </a:txBody>
                  <a:tcPr/>
                </a:tc>
                <a:tc>
                  <a:txBody>
                    <a:bodyPr/>
                    <a:lstStyle/>
                    <a:p>
                      <a:r>
                        <a:rPr lang="en-US" sz="1400" dirty="0" smtClean="0">
                          <a:solidFill>
                            <a:schemeClr val="tx1"/>
                          </a:solidFill>
                        </a:rPr>
                        <a:t>1/2</a:t>
                      </a:r>
                      <a:r>
                        <a:rPr lang="en-US" sz="1400" baseline="0" dirty="0" smtClean="0">
                          <a:solidFill>
                            <a:schemeClr val="tx1"/>
                          </a:solidFill>
                        </a:rPr>
                        <a:t> Day with ESASI</a:t>
                      </a:r>
                      <a:endParaRPr lang="en-US" sz="1400" dirty="0">
                        <a:solidFill>
                          <a:schemeClr val="tx1"/>
                        </a:solidFill>
                      </a:endParaRPr>
                    </a:p>
                  </a:txBody>
                  <a:tcPr/>
                </a:tc>
              </a:tr>
              <a:tr h="370840">
                <a:tc>
                  <a:txBody>
                    <a:bodyPr/>
                    <a:lstStyle/>
                    <a:p>
                      <a:r>
                        <a:rPr lang="en-US" sz="1400" dirty="0" smtClean="0">
                          <a:solidFill>
                            <a:srgbClr val="0000FF"/>
                          </a:solidFill>
                        </a:rPr>
                        <a:t>2017</a:t>
                      </a:r>
                      <a:endParaRPr lang="en-US" sz="1400" dirty="0">
                        <a:solidFill>
                          <a:srgbClr val="0000FF"/>
                        </a:solidFill>
                      </a:endParaRPr>
                    </a:p>
                  </a:txBody>
                  <a:tcPr/>
                </a:tc>
                <a:tc>
                  <a:txBody>
                    <a:bodyPr/>
                    <a:lstStyle/>
                    <a:p>
                      <a:r>
                        <a:rPr lang="en-US" sz="1400" dirty="0" smtClean="0">
                          <a:solidFill>
                            <a:srgbClr val="0000FF"/>
                          </a:solidFill>
                        </a:rPr>
                        <a:t>ISASI/MASI</a:t>
                      </a:r>
                      <a:endParaRPr lang="en-US" sz="1400" dirty="0">
                        <a:solidFill>
                          <a:srgbClr val="0000FF"/>
                        </a:solidFill>
                      </a:endParaRPr>
                    </a:p>
                  </a:txBody>
                  <a:tcPr/>
                </a:tc>
                <a:tc>
                  <a:txBody>
                    <a:bodyPr/>
                    <a:lstStyle/>
                    <a:p>
                      <a:r>
                        <a:rPr lang="en-US" sz="1400" dirty="0" smtClean="0">
                          <a:solidFill>
                            <a:srgbClr val="0000FF"/>
                          </a:solidFill>
                        </a:rPr>
                        <a:t>San Diego,</a:t>
                      </a:r>
                      <a:r>
                        <a:rPr lang="en-US" sz="1400" baseline="0" dirty="0" smtClean="0">
                          <a:solidFill>
                            <a:srgbClr val="0000FF"/>
                          </a:solidFill>
                        </a:rPr>
                        <a:t> CA</a:t>
                      </a:r>
                      <a:endParaRPr lang="en-US" sz="1400" dirty="0">
                        <a:solidFill>
                          <a:srgbClr val="0000FF"/>
                        </a:solidFill>
                      </a:endParaRPr>
                    </a:p>
                  </a:txBody>
                  <a:tcPr/>
                </a:tc>
                <a:tc>
                  <a:txBody>
                    <a:bodyPr/>
                    <a:lstStyle/>
                    <a:p>
                      <a:r>
                        <a:rPr lang="en-US" sz="1400" dirty="0" smtClean="0">
                          <a:solidFill>
                            <a:srgbClr val="0000FF"/>
                          </a:solidFill>
                        </a:rPr>
                        <a:t>1 Day with ISASI</a:t>
                      </a:r>
                      <a:endParaRPr lang="en-US" sz="1400" dirty="0">
                        <a:solidFill>
                          <a:srgbClr val="0000FF"/>
                        </a:solidFill>
                      </a:endParaRPr>
                    </a:p>
                  </a:txBody>
                  <a:tcPr/>
                </a:tc>
              </a:tr>
              <a:tr h="370840">
                <a:tc>
                  <a:txBody>
                    <a:bodyPr/>
                    <a:lstStyle/>
                    <a:p>
                      <a:r>
                        <a:rPr lang="en-US" sz="1400" dirty="0" smtClean="0">
                          <a:solidFill>
                            <a:srgbClr val="0000FF"/>
                          </a:solidFill>
                        </a:rPr>
                        <a:t>2018</a:t>
                      </a:r>
                      <a:endParaRPr lang="en-US" sz="1400" dirty="0">
                        <a:solidFill>
                          <a:srgbClr val="0000FF"/>
                        </a:solidFill>
                      </a:endParaRPr>
                    </a:p>
                  </a:txBody>
                  <a:tcPr/>
                </a:tc>
                <a:tc>
                  <a:txBody>
                    <a:bodyPr/>
                    <a:lstStyle/>
                    <a:p>
                      <a:r>
                        <a:rPr lang="en-US" sz="1400" dirty="0" smtClean="0">
                          <a:solidFill>
                            <a:srgbClr val="0000FF"/>
                          </a:solidFill>
                        </a:rPr>
                        <a:t>Embry-Riddle</a:t>
                      </a:r>
                      <a:r>
                        <a:rPr lang="en-US" sz="1400" baseline="0" dirty="0" smtClean="0">
                          <a:solidFill>
                            <a:srgbClr val="0000FF"/>
                          </a:solidFill>
                        </a:rPr>
                        <a:t> </a:t>
                      </a:r>
                      <a:r>
                        <a:rPr lang="en-US" sz="1400" dirty="0" smtClean="0">
                          <a:solidFill>
                            <a:srgbClr val="0000FF"/>
                          </a:solidFill>
                        </a:rPr>
                        <a:t>MASW</a:t>
                      </a:r>
                      <a:endParaRPr lang="en-US" sz="1400" dirty="0">
                        <a:solidFill>
                          <a:srgbClr val="0000FF"/>
                        </a:solidFill>
                      </a:endParaRPr>
                    </a:p>
                  </a:txBody>
                  <a:tcPr/>
                </a:tc>
                <a:tc>
                  <a:txBody>
                    <a:bodyPr/>
                    <a:lstStyle/>
                    <a:p>
                      <a:r>
                        <a:rPr lang="en-US" sz="1400" dirty="0" smtClean="0">
                          <a:solidFill>
                            <a:srgbClr val="0000FF"/>
                          </a:solidFill>
                        </a:rPr>
                        <a:t>Daytona Beach, FL</a:t>
                      </a:r>
                      <a:endParaRPr lang="en-US" sz="1400" dirty="0">
                        <a:solidFill>
                          <a:srgbClr val="0000FF"/>
                        </a:solidFill>
                      </a:endParaRPr>
                    </a:p>
                  </a:txBody>
                  <a:tcPr/>
                </a:tc>
                <a:tc>
                  <a:txBody>
                    <a:bodyPr/>
                    <a:lstStyle/>
                    <a:p>
                      <a:r>
                        <a:rPr lang="en-US" sz="1400" dirty="0" smtClean="0">
                          <a:solidFill>
                            <a:srgbClr val="0000FF"/>
                          </a:solidFill>
                        </a:rPr>
                        <a:t>3 Day</a:t>
                      </a:r>
                      <a:endParaRPr lang="en-US" sz="1400" dirty="0">
                        <a:solidFill>
                          <a:srgbClr val="0000FF"/>
                        </a:solidFill>
                      </a:endParaRPr>
                    </a:p>
                  </a:txBody>
                  <a:tcPr/>
                </a:tc>
              </a:tr>
              <a:tr h="370840">
                <a:tc>
                  <a:txBody>
                    <a:bodyPr/>
                    <a:lstStyle/>
                    <a:p>
                      <a:r>
                        <a:rPr lang="en-US" sz="1400" dirty="0" smtClean="0">
                          <a:solidFill>
                            <a:srgbClr val="0000FF"/>
                          </a:solidFill>
                        </a:rPr>
                        <a:t>2018</a:t>
                      </a:r>
                      <a:endParaRPr lang="en-US" sz="1400" dirty="0">
                        <a:solidFill>
                          <a:srgbClr val="0000FF"/>
                        </a:solidFill>
                      </a:endParaRPr>
                    </a:p>
                  </a:txBody>
                  <a:tcPr/>
                </a:tc>
                <a:tc>
                  <a:txBody>
                    <a:bodyPr/>
                    <a:lstStyle/>
                    <a:p>
                      <a:r>
                        <a:rPr lang="en-US" sz="1400" dirty="0" smtClean="0">
                          <a:solidFill>
                            <a:srgbClr val="0000FF"/>
                          </a:solidFill>
                        </a:rPr>
                        <a:t>ESASI</a:t>
                      </a:r>
                      <a:endParaRPr lang="en-US" sz="1400" dirty="0">
                        <a:solidFill>
                          <a:srgbClr val="0000FF"/>
                        </a:solidFill>
                      </a:endParaRPr>
                    </a:p>
                  </a:txBody>
                  <a:tcPr/>
                </a:tc>
                <a:tc>
                  <a:txBody>
                    <a:bodyPr/>
                    <a:lstStyle/>
                    <a:p>
                      <a:r>
                        <a:rPr lang="en-US" sz="1400" dirty="0" smtClean="0">
                          <a:solidFill>
                            <a:srgbClr val="0000FF"/>
                          </a:solidFill>
                        </a:rPr>
                        <a:t>Riga,</a:t>
                      </a:r>
                      <a:r>
                        <a:rPr lang="en-US" sz="1400" baseline="0" dirty="0" smtClean="0">
                          <a:solidFill>
                            <a:srgbClr val="0000FF"/>
                          </a:solidFill>
                        </a:rPr>
                        <a:t> Latvia</a:t>
                      </a:r>
                      <a:endParaRPr lang="en-US" sz="1400" dirty="0">
                        <a:solidFill>
                          <a:srgbClr val="0000FF"/>
                        </a:solidFill>
                      </a:endParaRPr>
                    </a:p>
                  </a:txBody>
                  <a:tcPr/>
                </a:tc>
                <a:tc>
                  <a:txBody>
                    <a:bodyPr/>
                    <a:lstStyle/>
                    <a:p>
                      <a:r>
                        <a:rPr lang="en-US" sz="1400" dirty="0" smtClean="0">
                          <a:solidFill>
                            <a:srgbClr val="0000FF"/>
                          </a:solidFill>
                        </a:rPr>
                        <a:t>½ Day with ESASI</a:t>
                      </a:r>
                      <a:endParaRPr lang="en-US" sz="1400" dirty="0">
                        <a:solidFill>
                          <a:srgbClr val="0000FF"/>
                        </a:solidFill>
                      </a:endParaRPr>
                    </a:p>
                  </a:txBody>
                  <a:tcPr/>
                </a:tc>
              </a:tr>
              <a:tr h="370840">
                <a:tc>
                  <a:txBody>
                    <a:bodyPr/>
                    <a:lstStyle/>
                    <a:p>
                      <a:r>
                        <a:rPr lang="en-US" sz="1400" dirty="0" smtClean="0">
                          <a:solidFill>
                            <a:srgbClr val="0000FF"/>
                          </a:solidFill>
                        </a:rPr>
                        <a:t>2018</a:t>
                      </a:r>
                      <a:endParaRPr lang="en-US" sz="1400" dirty="0">
                        <a:solidFill>
                          <a:srgbClr val="0000FF"/>
                        </a:solidFill>
                      </a:endParaRPr>
                    </a:p>
                  </a:txBody>
                  <a:tcPr/>
                </a:tc>
                <a:tc>
                  <a:txBody>
                    <a:bodyPr/>
                    <a:lstStyle/>
                    <a:p>
                      <a:r>
                        <a:rPr lang="en-US" sz="1400" dirty="0" smtClean="0">
                          <a:solidFill>
                            <a:srgbClr val="0000FF"/>
                          </a:solidFill>
                        </a:rPr>
                        <a:t>ISASI</a:t>
                      </a:r>
                      <a:endParaRPr lang="en-US" sz="1400" dirty="0">
                        <a:solidFill>
                          <a:srgbClr val="0000FF"/>
                        </a:solidFill>
                      </a:endParaRPr>
                    </a:p>
                  </a:txBody>
                  <a:tcPr/>
                </a:tc>
                <a:tc>
                  <a:txBody>
                    <a:bodyPr/>
                    <a:lstStyle/>
                    <a:p>
                      <a:r>
                        <a:rPr lang="en-US" sz="1400" dirty="0" smtClean="0">
                          <a:solidFill>
                            <a:srgbClr val="0000FF"/>
                          </a:solidFill>
                        </a:rPr>
                        <a:t>Dubai</a:t>
                      </a:r>
                      <a:endParaRPr lang="en-US" sz="1400" dirty="0">
                        <a:solidFill>
                          <a:srgbClr val="0000FF"/>
                        </a:solidFill>
                      </a:endParaRPr>
                    </a:p>
                  </a:txBody>
                  <a:tcPr/>
                </a:tc>
                <a:tc>
                  <a:txBody>
                    <a:bodyPr/>
                    <a:lstStyle/>
                    <a:p>
                      <a:r>
                        <a:rPr lang="en-US" sz="1400" dirty="0" smtClean="0">
                          <a:solidFill>
                            <a:srgbClr val="0000FF"/>
                          </a:solidFill>
                        </a:rPr>
                        <a:t>ISASI Conference</a:t>
                      </a:r>
                      <a:endParaRPr lang="en-US" sz="1400" dirty="0">
                        <a:solidFill>
                          <a:srgbClr val="0000FF"/>
                        </a:solidFill>
                      </a:endParaRPr>
                    </a:p>
                  </a:txBody>
                  <a:tcPr/>
                </a:tc>
              </a:tr>
            </a:tbl>
          </a:graphicData>
        </a:graphic>
      </p:graphicFrame>
    </p:spTree>
    <p:extLst>
      <p:ext uri="{BB962C8B-B14F-4D97-AF65-F5344CB8AC3E}">
        <p14:creationId xmlns:p14="http://schemas.microsoft.com/office/powerpoint/2010/main" val="3308197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lIns="90488" tIns="44450" rIns="90488" bIns="44450" anchor="ctr">
            <a:normAutofit/>
          </a:bodyPr>
          <a:lstStyle/>
          <a:p>
            <a:r>
              <a:rPr lang="en-US" dirty="0" smtClean="0"/>
              <a:t>Wrap Up</a:t>
            </a:r>
            <a:endParaRPr lang="en-US" kern="1200" dirty="0">
              <a:solidFill>
                <a:srgbClr val="FFCC66"/>
              </a:solidFill>
              <a:effectLst>
                <a:outerShdw blurRad="50800" dist="38100" algn="tr" rotWithShape="0">
                  <a:prstClr val="black">
                    <a:alpha val="40000"/>
                  </a:prstClr>
                </a:outerShdw>
              </a:effectLst>
              <a:latin typeface="+mj-lt"/>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44910110"/>
              </p:ext>
            </p:extLst>
          </p:nvPr>
        </p:nvGraphicFramePr>
        <p:xfrm>
          <a:off x="251520" y="2672916"/>
          <a:ext cx="8748972" cy="3200400"/>
        </p:xfrm>
        <a:graphic>
          <a:graphicData uri="http://schemas.openxmlformats.org/drawingml/2006/table">
            <a:tbl>
              <a:tblPr firstRow="1" bandRow="1">
                <a:tableStyleId>{616DA210-FB5B-4158-B5E0-FEB733F419BA}</a:tableStyleId>
              </a:tblPr>
              <a:tblGrid>
                <a:gridCol w="1440160"/>
                <a:gridCol w="7308812"/>
              </a:tblGrid>
              <a:tr h="273733">
                <a:tc>
                  <a:txBody>
                    <a:bodyPr/>
                    <a:lstStyle/>
                    <a:p>
                      <a:r>
                        <a:rPr lang="en-US" sz="1200" dirty="0" smtClean="0"/>
                        <a:t>Presentation</a:t>
                      </a:r>
                      <a:endParaRPr lang="en-US" sz="1200" dirty="0"/>
                    </a:p>
                  </a:txBody>
                  <a:tcPr/>
                </a:tc>
                <a:tc>
                  <a:txBody>
                    <a:bodyPr/>
                    <a:lstStyle/>
                    <a:p>
                      <a:r>
                        <a:rPr lang="en-US" sz="1200" dirty="0" smtClean="0">
                          <a:solidFill>
                            <a:srgbClr val="0066FF"/>
                          </a:solidFill>
                        </a:rPr>
                        <a:t>Keynote Message</a:t>
                      </a:r>
                      <a:endParaRPr lang="en-US" sz="1200" dirty="0">
                        <a:solidFill>
                          <a:srgbClr val="0066FF"/>
                        </a:solidFill>
                      </a:endParaRPr>
                    </a:p>
                  </a:txBody>
                  <a:tcPr/>
                </a:tc>
              </a:tr>
              <a:tr h="253458">
                <a:tc>
                  <a:txBody>
                    <a:bodyPr/>
                    <a:lstStyle/>
                    <a:p>
                      <a:r>
                        <a:rPr lang="en-US" sz="1200" dirty="0" smtClean="0"/>
                        <a:t>MAJ Otter</a:t>
                      </a:r>
                      <a:r>
                        <a:rPr lang="en-US" sz="1200" baseline="0" dirty="0" smtClean="0"/>
                        <a:t> </a:t>
                      </a:r>
                    </a:p>
                    <a:p>
                      <a:r>
                        <a:rPr lang="en-US" sz="1200" dirty="0" smtClean="0"/>
                        <a:t>MAJ Wade</a:t>
                      </a:r>
                      <a:endParaRPr lang="en-US" sz="1200" dirty="0"/>
                    </a:p>
                  </a:txBody>
                  <a:tcPr/>
                </a:tc>
                <a:tc>
                  <a:txBody>
                    <a:bodyPr/>
                    <a:lstStyle/>
                    <a:p>
                      <a:endParaRPr lang="en-US" sz="1200" dirty="0">
                        <a:solidFill>
                          <a:srgbClr val="0066FF"/>
                        </a:solidFill>
                      </a:endParaRPr>
                    </a:p>
                  </a:txBody>
                  <a:tcPr/>
                </a:tc>
              </a:tr>
              <a:tr h="253458">
                <a:tc>
                  <a:txBody>
                    <a:bodyPr/>
                    <a:lstStyle/>
                    <a:p>
                      <a:r>
                        <a:rPr lang="en-US" sz="1200" dirty="0" smtClean="0"/>
                        <a:t>John Karstens</a:t>
                      </a:r>
                      <a:endParaRPr lang="en-US" sz="1200" dirty="0"/>
                    </a:p>
                  </a:txBody>
                  <a:tcPr/>
                </a:tc>
                <a:tc>
                  <a:txBody>
                    <a:bodyPr/>
                    <a:lstStyle/>
                    <a:p>
                      <a:endParaRPr lang="en-US" sz="1200" dirty="0">
                        <a:solidFill>
                          <a:srgbClr val="0066FF"/>
                        </a:solidFill>
                      </a:endParaRPr>
                    </a:p>
                  </a:txBody>
                  <a:tcPr/>
                </a:tc>
              </a:tr>
              <a:tr h="253458">
                <a:tc>
                  <a:txBody>
                    <a:bodyPr/>
                    <a:lstStyle/>
                    <a:p>
                      <a:r>
                        <a:rPr lang="en-US" sz="1200" dirty="0" smtClean="0"/>
                        <a:t>Jose Leopoldo</a:t>
                      </a:r>
                      <a:endParaRPr lang="en-US" sz="1200" dirty="0"/>
                    </a:p>
                  </a:txBody>
                  <a:tcPr/>
                </a:tc>
                <a:tc>
                  <a:txBody>
                    <a:bodyPr/>
                    <a:lstStyle/>
                    <a:p>
                      <a:endParaRPr lang="en-US" sz="1200" dirty="0">
                        <a:solidFill>
                          <a:srgbClr val="0066FF"/>
                        </a:solidFill>
                      </a:endParaRPr>
                    </a:p>
                  </a:txBody>
                  <a:tcPr/>
                </a:tc>
              </a:tr>
              <a:tr h="253458">
                <a:tc>
                  <a:txBody>
                    <a:bodyPr/>
                    <a:lstStyle/>
                    <a:p>
                      <a:r>
                        <a:rPr lang="en-US" sz="1200" dirty="0" smtClean="0"/>
                        <a:t>Randall Sauer</a:t>
                      </a:r>
                      <a:endParaRPr lang="en-US" sz="1200" dirty="0"/>
                    </a:p>
                  </a:txBody>
                  <a:tcPr/>
                </a:tc>
                <a:tc>
                  <a:txBody>
                    <a:bodyPr/>
                    <a:lstStyle/>
                    <a:p>
                      <a:endParaRPr lang="en-US" sz="1200" dirty="0">
                        <a:solidFill>
                          <a:srgbClr val="0066FF"/>
                        </a:solidFill>
                      </a:endParaRPr>
                    </a:p>
                  </a:txBody>
                  <a:tcPr/>
                </a:tc>
              </a:tr>
              <a:tr h="253458">
                <a:tc>
                  <a:txBody>
                    <a:bodyPr/>
                    <a:lstStyle/>
                    <a:p>
                      <a:r>
                        <a:rPr lang="en-US" sz="1200" dirty="0" smtClean="0"/>
                        <a:t>Olivier</a:t>
                      </a:r>
                      <a:r>
                        <a:rPr lang="en-US" sz="1200" baseline="0" dirty="0" smtClean="0"/>
                        <a:t> </a:t>
                      </a:r>
                      <a:r>
                        <a:rPr lang="en-US" sz="1200" baseline="0" dirty="0" err="1" smtClean="0"/>
                        <a:t>Ferrante</a:t>
                      </a:r>
                      <a:endParaRPr lang="en-US" sz="1200" dirty="0"/>
                    </a:p>
                  </a:txBody>
                  <a:tcPr/>
                </a:tc>
                <a:tc>
                  <a:txBody>
                    <a:bodyPr/>
                    <a:lstStyle/>
                    <a:p>
                      <a:endParaRPr lang="en-US" sz="1200" dirty="0">
                        <a:solidFill>
                          <a:srgbClr val="0066FF"/>
                        </a:solidFill>
                      </a:endParaRPr>
                    </a:p>
                  </a:txBody>
                  <a:tcPr/>
                </a:tc>
              </a:tr>
              <a:tr h="253458">
                <a:tc>
                  <a:txBody>
                    <a:bodyPr/>
                    <a:lstStyle/>
                    <a:p>
                      <a:r>
                        <a:rPr lang="en-US" sz="1200" dirty="0" smtClean="0"/>
                        <a:t>Panel Discussion</a:t>
                      </a:r>
                      <a:endParaRPr lang="en-US" sz="1200" dirty="0"/>
                    </a:p>
                  </a:txBody>
                  <a:tcPr/>
                </a:tc>
                <a:tc>
                  <a:txBody>
                    <a:bodyPr/>
                    <a:lstStyle/>
                    <a:p>
                      <a:endParaRPr lang="en-US" sz="1200" dirty="0">
                        <a:solidFill>
                          <a:srgbClr val="0066FF"/>
                        </a:solidFill>
                      </a:endParaRPr>
                    </a:p>
                  </a:txBody>
                  <a:tcPr/>
                </a:tc>
              </a:tr>
              <a:tr h="253458">
                <a:tc>
                  <a:txBody>
                    <a:bodyPr/>
                    <a:lstStyle/>
                    <a:p>
                      <a:endParaRPr lang="en-US" sz="1200" dirty="0"/>
                    </a:p>
                  </a:txBody>
                  <a:tcPr/>
                </a:tc>
                <a:tc>
                  <a:txBody>
                    <a:bodyPr/>
                    <a:lstStyle/>
                    <a:p>
                      <a:endParaRPr lang="en-US" sz="1200" dirty="0">
                        <a:solidFill>
                          <a:srgbClr val="0066FF"/>
                        </a:solidFill>
                      </a:endParaRPr>
                    </a:p>
                  </a:txBody>
                  <a:tcPr/>
                </a:tc>
              </a:tr>
              <a:tr h="253458">
                <a:tc>
                  <a:txBody>
                    <a:bodyPr/>
                    <a:lstStyle/>
                    <a:p>
                      <a:endParaRPr lang="en-US" sz="1200" dirty="0"/>
                    </a:p>
                  </a:txBody>
                  <a:tcPr/>
                </a:tc>
                <a:tc>
                  <a:txBody>
                    <a:bodyPr/>
                    <a:lstStyle/>
                    <a:p>
                      <a:endParaRPr lang="en-US" sz="1200" dirty="0">
                        <a:solidFill>
                          <a:srgbClr val="0066FF"/>
                        </a:solidFill>
                      </a:endParaRPr>
                    </a:p>
                  </a:txBody>
                  <a:tcPr/>
                </a:tc>
              </a:tr>
              <a:tr h="253458">
                <a:tc>
                  <a:txBody>
                    <a:bodyPr/>
                    <a:lstStyle/>
                    <a:p>
                      <a:endParaRPr lang="en-US" sz="1200" dirty="0"/>
                    </a:p>
                  </a:txBody>
                  <a:tcPr/>
                </a:tc>
                <a:tc>
                  <a:txBody>
                    <a:bodyPr/>
                    <a:lstStyle/>
                    <a:p>
                      <a:endParaRPr lang="en-US" sz="1200" dirty="0">
                        <a:solidFill>
                          <a:srgbClr val="0066FF"/>
                        </a:solidFill>
                      </a:endParaRPr>
                    </a:p>
                  </a:txBody>
                  <a:tcPr/>
                </a:tc>
              </a:tr>
              <a:tr h="253458">
                <a:tc>
                  <a:txBody>
                    <a:bodyPr/>
                    <a:lstStyle/>
                    <a:p>
                      <a:endParaRPr lang="en-US" sz="1200" dirty="0"/>
                    </a:p>
                  </a:txBody>
                  <a:tcPr/>
                </a:tc>
                <a:tc>
                  <a:txBody>
                    <a:bodyPr/>
                    <a:lstStyle/>
                    <a:p>
                      <a:endParaRPr lang="en-US" sz="1200" dirty="0">
                        <a:solidFill>
                          <a:srgbClr val="0066FF"/>
                        </a:solidFill>
                      </a:endParaRPr>
                    </a:p>
                  </a:txBody>
                  <a:tcPr/>
                </a:tc>
              </a:tr>
            </a:tbl>
          </a:graphicData>
        </a:graphic>
      </p:graphicFrame>
      <p:sp>
        <p:nvSpPr>
          <p:cNvPr id="6" name="Content Placeholder 2"/>
          <p:cNvSpPr txBox="1">
            <a:spLocks/>
          </p:cNvSpPr>
          <p:nvPr/>
        </p:nvSpPr>
        <p:spPr bwMode="auto">
          <a:xfrm>
            <a:off x="251520" y="1268760"/>
            <a:ext cx="8229600"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820738" rtl="0" eaLnBrk="1" fontAlgn="base" hangingPunct="1">
              <a:lnSpc>
                <a:spcPct val="90000"/>
              </a:lnSpc>
              <a:spcBef>
                <a:spcPts val="600"/>
              </a:spcBef>
              <a:spcAft>
                <a:spcPct val="0"/>
              </a:spcAft>
              <a:buClr>
                <a:srgbClr val="0038A8"/>
              </a:buClr>
              <a:buFont typeface="Wingdings" pitchFamily="2" charset="2"/>
              <a:buChar char="§"/>
              <a:defRPr sz="2200" b="1" kern="1200">
                <a:solidFill>
                  <a:schemeClr val="tx1"/>
                </a:solidFill>
                <a:latin typeface="Arial" pitchFamily="34" charset="0"/>
                <a:ea typeface="+mn-ea"/>
                <a:cs typeface="Arial" pitchFamily="34" charset="0"/>
              </a:defRPr>
            </a:lvl1pPr>
            <a:lvl2pPr marL="573088" indent="-225425" algn="l" defTabSz="820738" rtl="0" eaLnBrk="1" fontAlgn="base" hangingPunct="1">
              <a:lnSpc>
                <a:spcPct val="90000"/>
              </a:lnSpc>
              <a:spcBef>
                <a:spcPts val="600"/>
              </a:spcBef>
              <a:spcAft>
                <a:spcPct val="0"/>
              </a:spcAft>
              <a:buClr>
                <a:srgbClr val="0038A8"/>
              </a:buClr>
              <a:buFont typeface="Wingdings" pitchFamily="2" charset="2"/>
              <a:buChar char="§"/>
              <a:defRPr sz="2000" kern="1200">
                <a:solidFill>
                  <a:schemeClr val="tx1"/>
                </a:solidFill>
                <a:latin typeface="Arial" pitchFamily="34" charset="0"/>
                <a:ea typeface="+mn-ea"/>
                <a:cs typeface="Arial" pitchFamily="34" charset="0"/>
              </a:defRPr>
            </a:lvl2pPr>
            <a:lvl3pPr marL="857250" indent="-185738" algn="l" defTabSz="820738" rtl="0" eaLnBrk="1" fontAlgn="base" hangingPunct="1">
              <a:lnSpc>
                <a:spcPct val="90000"/>
              </a:lnSpc>
              <a:spcBef>
                <a:spcPts val="600"/>
              </a:spcBef>
              <a:spcAft>
                <a:spcPct val="0"/>
              </a:spcAft>
              <a:buClr>
                <a:srgbClr val="0038A8"/>
              </a:buClr>
              <a:buFont typeface="Wingdings" pitchFamily="2" charset="2"/>
              <a:buChar char="§"/>
              <a:defRPr sz="1800" kern="1200">
                <a:solidFill>
                  <a:schemeClr val="tx1"/>
                </a:solidFill>
                <a:latin typeface="Arial" pitchFamily="34" charset="0"/>
                <a:ea typeface="+mn-ea"/>
                <a:cs typeface="Arial" pitchFamily="34" charset="0"/>
              </a:defRPr>
            </a:lvl3pPr>
            <a:lvl4pPr marL="1089025" indent="-163513" algn="l" defTabSz="820738" rtl="0" eaLnBrk="1" fontAlgn="base" hangingPunct="1">
              <a:lnSpc>
                <a:spcPct val="90000"/>
              </a:lnSpc>
              <a:spcBef>
                <a:spcPts val="600"/>
              </a:spcBef>
              <a:spcAft>
                <a:spcPct val="0"/>
              </a:spcAft>
              <a:buClr>
                <a:srgbClr val="0039A6"/>
              </a:buClr>
              <a:buFont typeface="Wingdings" pitchFamily="2" charset="2"/>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latin typeface="Arial" charset="0"/>
              </a:rPr>
              <a:t>Presenters</a:t>
            </a:r>
          </a:p>
          <a:p>
            <a:r>
              <a:rPr lang="en-US" sz="1400" dirty="0" smtClean="0">
                <a:latin typeface="Arial" charset="0"/>
              </a:rPr>
              <a:t>Keynote message</a:t>
            </a:r>
          </a:p>
          <a:p>
            <a:r>
              <a:rPr lang="en-US" sz="1400" dirty="0" smtClean="0">
                <a:latin typeface="Arial" charset="0"/>
              </a:rPr>
              <a:t>Future Conferences</a:t>
            </a:r>
          </a:p>
        </p:txBody>
      </p:sp>
    </p:spTree>
    <p:extLst>
      <p:ext uri="{BB962C8B-B14F-4D97-AF65-F5344CB8AC3E}">
        <p14:creationId xmlns:p14="http://schemas.microsoft.com/office/powerpoint/2010/main" val="954986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311986" y="2276872"/>
            <a:ext cx="8532948" cy="1296144"/>
          </a:xfrm>
        </p:spPr>
        <p:txBody>
          <a:bodyPr>
            <a:normAutofit/>
          </a:bodyPr>
          <a:lstStyle/>
          <a:p>
            <a:pPr algn="ctr"/>
            <a:r>
              <a:rPr lang="en-US" sz="3600" dirty="0" smtClean="0">
                <a:solidFill>
                  <a:schemeClr val="bg1"/>
                </a:solidFill>
              </a:rPr>
              <a:t>Military Tutorial</a:t>
            </a:r>
            <a:br>
              <a:rPr lang="en-US" sz="3600" dirty="0" smtClean="0">
                <a:solidFill>
                  <a:schemeClr val="bg1"/>
                </a:solidFill>
              </a:rPr>
            </a:br>
            <a:endParaRPr lang="en-US" sz="2700" i="1" dirty="0">
              <a:solidFill>
                <a:schemeClr val="bg1"/>
              </a:solidFill>
            </a:endParaRPr>
          </a:p>
        </p:txBody>
      </p:sp>
      <p:sp>
        <p:nvSpPr>
          <p:cNvPr id="5" name="Rectangle 4"/>
          <p:cNvSpPr/>
          <p:nvPr/>
        </p:nvSpPr>
        <p:spPr>
          <a:xfrm>
            <a:off x="-7918" y="6129300"/>
            <a:ext cx="8976360" cy="400110"/>
          </a:xfrm>
          <a:prstGeom prst="rect">
            <a:avLst/>
          </a:prstGeom>
        </p:spPr>
        <p:txBody>
          <a:bodyPr wrap="square">
            <a:spAutoFit/>
          </a:bodyPr>
          <a:lstStyle/>
          <a:p>
            <a:r>
              <a:rPr lang="en-US" sz="1000" dirty="0" smtClean="0"/>
              <a:t>NOTE: Images used in this presentation are for educational or illustrative use, only, and have been culled from open rights sources. All rights reserved by any individual copyright owners where noted.  </a:t>
            </a:r>
            <a:endParaRPr lang="en-US" sz="1000" dirty="0"/>
          </a:p>
        </p:txBody>
      </p:sp>
      <p:sp>
        <p:nvSpPr>
          <p:cNvPr id="7" name="Text Placeholder 10"/>
          <p:cNvSpPr>
            <a:spLocks noGrp="1"/>
          </p:cNvSpPr>
          <p:nvPr>
            <p:ph type="body" sz="quarter" idx="14"/>
          </p:nvPr>
        </p:nvSpPr>
        <p:spPr>
          <a:xfrm>
            <a:off x="4932040" y="3648269"/>
            <a:ext cx="3804789" cy="284479"/>
          </a:xfrm>
          <a:prstGeom prst="rect">
            <a:avLst/>
          </a:prstGeom>
        </p:spPr>
        <p:txBody>
          <a:bodyPr/>
          <a:lstStyle>
            <a:lvl1pPr>
              <a:defRPr sz="1400" b="1">
                <a:latin typeface="Arial Narrow" pitchFamily="34" charset="0"/>
              </a:defRPr>
            </a:lvl1pPr>
          </a:lstStyle>
          <a:p>
            <a:pPr lvl="0"/>
            <a:r>
              <a:rPr lang="en-US" dirty="0" smtClean="0"/>
              <a:t>Military Air Safety Investigation Conference</a:t>
            </a:r>
          </a:p>
        </p:txBody>
      </p:sp>
      <p:sp>
        <p:nvSpPr>
          <p:cNvPr id="8" name="Text Placeholder 10"/>
          <p:cNvSpPr>
            <a:spLocks noGrp="1"/>
          </p:cNvSpPr>
          <p:nvPr>
            <p:ph type="body" sz="quarter" idx="16"/>
          </p:nvPr>
        </p:nvSpPr>
        <p:spPr>
          <a:xfrm>
            <a:off x="4912420" y="4335312"/>
            <a:ext cx="4035910" cy="306697"/>
          </a:xfrm>
          <a:prstGeom prst="rect">
            <a:avLst/>
          </a:prstGeom>
        </p:spPr>
        <p:txBody>
          <a:bodyPr/>
          <a:lstStyle>
            <a:lvl1pPr>
              <a:defRPr sz="1400" b="1">
                <a:latin typeface="Arial Narrow" pitchFamily="34" charset="0"/>
              </a:defRPr>
            </a:lvl1pPr>
          </a:lstStyle>
          <a:p>
            <a:pPr lvl="0"/>
            <a:r>
              <a:rPr lang="en-US" dirty="0"/>
              <a:t>Olivier </a:t>
            </a:r>
            <a:r>
              <a:rPr lang="en-US" dirty="0" err="1"/>
              <a:t>Ferrante</a:t>
            </a:r>
            <a:r>
              <a:rPr lang="en-US" dirty="0" smtClean="0"/>
              <a:t>, BEA </a:t>
            </a:r>
            <a:r>
              <a:rPr lang="en-US" dirty="0"/>
              <a:t>French Safety Investigations</a:t>
            </a:r>
          </a:p>
          <a:p>
            <a:pPr lvl="0"/>
            <a:r>
              <a:rPr lang="en-US" dirty="0"/>
              <a:t>Wing Commander </a:t>
            </a:r>
            <a:r>
              <a:rPr lang="en-US" dirty="0" smtClean="0"/>
              <a:t>Stuart Oliver, </a:t>
            </a:r>
            <a:r>
              <a:rPr lang="en-US" dirty="0"/>
              <a:t>UK </a:t>
            </a:r>
            <a:r>
              <a:rPr lang="en-US" dirty="0" err="1"/>
              <a:t>Defence</a:t>
            </a:r>
            <a:r>
              <a:rPr lang="en-US" dirty="0"/>
              <a:t> AIB</a:t>
            </a:r>
          </a:p>
          <a:p>
            <a:pPr lvl="0"/>
            <a:r>
              <a:rPr lang="en-US" dirty="0"/>
              <a:t>Jim Roberts, Boeing </a:t>
            </a:r>
            <a:r>
              <a:rPr lang="en-US" dirty="0" smtClean="0"/>
              <a:t>ASI/ASE</a:t>
            </a:r>
          </a:p>
          <a:p>
            <a:pPr lvl="0"/>
            <a:r>
              <a:rPr lang="en-US" dirty="0" smtClean="0"/>
              <a:t>Dave Harper, USAF Safety Center</a:t>
            </a:r>
          </a:p>
          <a:p>
            <a:pPr lvl="0"/>
            <a:r>
              <a:rPr lang="en-US" dirty="0" smtClean="0"/>
              <a:t>CDR Rob Stevenson, USN Safety Center</a:t>
            </a:r>
            <a:endParaRPr lang="en-US" dirty="0"/>
          </a:p>
        </p:txBody>
      </p:sp>
      <p:sp>
        <p:nvSpPr>
          <p:cNvPr id="2" name="Rectangle 1"/>
          <p:cNvSpPr/>
          <p:nvPr/>
        </p:nvSpPr>
        <p:spPr>
          <a:xfrm>
            <a:off x="-19446" y="6485274"/>
            <a:ext cx="8976360" cy="400110"/>
          </a:xfrm>
          <a:prstGeom prst="rect">
            <a:avLst/>
          </a:prstGeom>
        </p:spPr>
        <p:txBody>
          <a:bodyPr wrap="square">
            <a:spAutoFit/>
          </a:bodyPr>
          <a:lstStyle/>
          <a:p>
            <a:r>
              <a:rPr lang="en-US" sz="1000" b="1" dirty="0"/>
              <a:t>Export Authority; Reference NLR; (</a:t>
            </a:r>
            <a:r>
              <a:rPr lang="en-US" sz="1000" b="1" dirty="0" smtClean="0"/>
              <a:t>EAR99)</a:t>
            </a:r>
            <a:r>
              <a:rPr lang="en-US" sz="1000" b="1" dirty="0"/>
              <a:t> </a:t>
            </a:r>
            <a:r>
              <a:rPr lang="en-US" sz="1000" i="1" dirty="0" smtClean="0"/>
              <a:t>These </a:t>
            </a:r>
            <a:r>
              <a:rPr lang="en-US" sz="1000" i="1" dirty="0"/>
              <a:t>commodities, technology, or software are controlled for export from </a:t>
            </a:r>
            <a:endParaRPr lang="en-US" sz="1000" i="1" dirty="0" smtClean="0"/>
          </a:p>
          <a:p>
            <a:r>
              <a:rPr lang="en-US" sz="1000" i="1" dirty="0" smtClean="0"/>
              <a:t>the United </a:t>
            </a:r>
            <a:r>
              <a:rPr lang="en-US" sz="1000" i="1" dirty="0"/>
              <a:t>States in accordance with the Export Administration Regulations.  Diversion contrary to US law is prohibited.</a:t>
            </a:r>
            <a:endParaRPr lang="en-US" sz="1000" dirty="0"/>
          </a:p>
        </p:txBody>
      </p:sp>
      <p:pic>
        <p:nvPicPr>
          <p:cNvPr id="13" name="irc_mi" descr="Image result for military aircraft accident">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191383"/>
            <a:ext cx="2411760" cy="1296126"/>
          </a:xfrm>
          <a:prstGeom prst="rect">
            <a:avLst/>
          </a:prstGeom>
          <a:noFill/>
          <a:ln>
            <a:noFill/>
          </a:ln>
        </p:spPr>
      </p:pic>
      <p:pic>
        <p:nvPicPr>
          <p:cNvPr id="14" name="irc_mi" descr="Image result for military aircraft accident">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4434" y="2254855"/>
            <a:ext cx="2309566" cy="1232654"/>
          </a:xfrm>
          <a:prstGeom prst="rect">
            <a:avLst/>
          </a:prstGeom>
          <a:noFill/>
          <a:ln>
            <a:noFill/>
          </a:ln>
        </p:spPr>
      </p:pic>
      <p:pic>
        <p:nvPicPr>
          <p:cNvPr id="15" name="irc_mi" descr="Image result for military aircraft accident">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04" y="3610041"/>
            <a:ext cx="1793583" cy="1079099"/>
          </a:xfrm>
          <a:prstGeom prst="rect">
            <a:avLst/>
          </a:prstGeom>
          <a:noFill/>
          <a:ln>
            <a:noFill/>
          </a:ln>
        </p:spPr>
      </p:pic>
      <p:pic>
        <p:nvPicPr>
          <p:cNvPr id="16" name="Picture 15" descr="Yuma plane crash">
            <a:hlinkClick r:id="rId9"/>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54828" y="3663610"/>
            <a:ext cx="2317171" cy="1025529"/>
          </a:xfrm>
          <a:prstGeom prst="rect">
            <a:avLst/>
          </a:prstGeom>
          <a:noFill/>
          <a:ln>
            <a:noFill/>
          </a:ln>
        </p:spPr>
      </p:pic>
      <p:pic>
        <p:nvPicPr>
          <p:cNvPr id="20" name="irc_mi" descr="Image result for military aircraft accident">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179512" y="4811671"/>
            <a:ext cx="2520280" cy="1193143"/>
          </a:xfrm>
          <a:prstGeom prst="rect">
            <a:avLst/>
          </a:prstGeom>
          <a:noFill/>
          <a:ln>
            <a:noFill/>
          </a:ln>
        </p:spPr>
      </p:pic>
      <p:pic>
        <p:nvPicPr>
          <p:cNvPr id="21" name="irc_mi" descr="Image result for military aircraft accident">
            <a:hlinkClick r:id="rId13"/>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45426" y="4726165"/>
            <a:ext cx="1986614" cy="1403134"/>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 Statement</a:t>
            </a:r>
            <a:endParaRPr lang="en-US" dirty="0"/>
          </a:p>
        </p:txBody>
      </p:sp>
      <p:sp>
        <p:nvSpPr>
          <p:cNvPr id="3" name="Content Placeholder 2"/>
          <p:cNvSpPr>
            <a:spLocks noGrp="1"/>
          </p:cNvSpPr>
          <p:nvPr>
            <p:ph idx="1"/>
          </p:nvPr>
        </p:nvSpPr>
        <p:spPr>
          <a:xfrm>
            <a:off x="431540" y="1304764"/>
            <a:ext cx="8435280" cy="5472608"/>
          </a:xfrm>
        </p:spPr>
        <p:txBody>
          <a:bodyPr/>
          <a:lstStyle/>
          <a:p>
            <a:r>
              <a:rPr lang="en-US" sz="1800" dirty="0" smtClean="0"/>
              <a:t>Tutorial: </a:t>
            </a:r>
            <a:r>
              <a:rPr lang="en-US" sz="1800" dirty="0"/>
              <a:t>Military Accident Investigations</a:t>
            </a:r>
          </a:p>
          <a:p>
            <a:r>
              <a:rPr lang="en-US" sz="1800" dirty="0" smtClean="0"/>
              <a:t>Forum for International </a:t>
            </a:r>
            <a:r>
              <a:rPr lang="en-US" sz="1800" dirty="0"/>
              <a:t>Military Accident Investigators to share knowledge on their respective capabilities, experiences, processes and procedures with a view to the development of future relationships and common practices. It follows the inaugural meeting of the European Military Air Safety Investigators Forum which took place on 17 April 2013 and the </a:t>
            </a:r>
            <a:r>
              <a:rPr lang="en-US" sz="1800" dirty="0" smtClean="0"/>
              <a:t>three </a:t>
            </a:r>
            <a:r>
              <a:rPr lang="en-US" sz="1800" dirty="0"/>
              <a:t>Military Air Safety Investigation Tutorials held during ISASI </a:t>
            </a:r>
            <a:r>
              <a:rPr lang="en-US" sz="1800" dirty="0" smtClean="0"/>
              <a:t>2013, </a:t>
            </a:r>
            <a:r>
              <a:rPr lang="en-US" sz="1800" dirty="0"/>
              <a:t>ISASI </a:t>
            </a:r>
            <a:r>
              <a:rPr lang="en-US" sz="1800" dirty="0" smtClean="0"/>
              <a:t>2015, and ISASI 2016.</a:t>
            </a:r>
            <a:endParaRPr lang="en-US" sz="1800" dirty="0"/>
          </a:p>
          <a:p>
            <a:r>
              <a:rPr lang="en-US" sz="1800" dirty="0"/>
              <a:t>These forums/tutorials drew growing numbers of military investigators from across Europe, Australia, North America and Asia seeking to share their safety lessons. On 19-21 April 2016 in Albuquerque (New Mexico, USA), the Military Aviation Safety Workshop will address "Sharing Safety Lessons to Preserve Military Readiness".</a:t>
            </a:r>
          </a:p>
          <a:p>
            <a:r>
              <a:rPr lang="en-US" sz="1800" dirty="0"/>
              <a:t>The other goal of linking this tutorial to the </a:t>
            </a:r>
            <a:r>
              <a:rPr lang="en-US" sz="1800" dirty="0" smtClean="0"/>
              <a:t>48th </a:t>
            </a:r>
            <a:r>
              <a:rPr lang="en-US" sz="1800" dirty="0"/>
              <a:t>ISASI seminar is to benefit from the experience gained by the civil counterparts over the years</a:t>
            </a:r>
            <a:r>
              <a:rPr lang="en-US" sz="1800" dirty="0" smtClean="0"/>
              <a:t>.</a:t>
            </a:r>
            <a:endParaRPr lang="en-US" sz="1800" dirty="0"/>
          </a:p>
          <a:p>
            <a:r>
              <a:rPr lang="en-US" sz="1800" dirty="0"/>
              <a:t>The main outputs of the presentations and discussions of this workshop will also be presented during the ISASI plenary session</a:t>
            </a:r>
            <a:r>
              <a:rPr lang="en-US" sz="1800" dirty="0" smtClean="0"/>
              <a:t>.</a:t>
            </a:r>
          </a:p>
          <a:p>
            <a:r>
              <a:rPr lang="en-US" sz="1800" dirty="0" smtClean="0"/>
              <a:t>The next MASW will be held in Daytona Beach, FL 17-19 April 2018 and hosted by Embry-Riddle Aeronautical University</a:t>
            </a:r>
            <a:endParaRPr lang="en-US" sz="1800" dirty="0"/>
          </a:p>
          <a:p>
            <a:pPr algn="ctr">
              <a:spcBef>
                <a:spcPct val="0"/>
              </a:spcBef>
              <a:buNone/>
            </a:pPr>
            <a:endParaRPr lang="en-US" altLang="en-US" sz="1800" dirty="0"/>
          </a:p>
          <a:p>
            <a:endParaRPr lang="en-US" sz="1800" dirty="0"/>
          </a:p>
          <a:p>
            <a:endParaRPr lang="en-US" sz="1800" dirty="0"/>
          </a:p>
        </p:txBody>
      </p:sp>
    </p:spTree>
    <p:extLst>
      <p:ext uri="{BB962C8B-B14F-4D97-AF65-F5344CB8AC3E}">
        <p14:creationId xmlns:p14="http://schemas.microsoft.com/office/powerpoint/2010/main" val="294074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Eclipse – San Diego, CA</a:t>
            </a:r>
            <a:endParaRPr lang="en-US" dirty="0"/>
          </a:p>
        </p:txBody>
      </p:sp>
      <p:pic>
        <p:nvPicPr>
          <p:cNvPr id="4" name="Picture 3"/>
          <p:cNvPicPr>
            <a:picLocks noChangeAspect="1"/>
          </p:cNvPicPr>
          <p:nvPr/>
        </p:nvPicPr>
        <p:blipFill>
          <a:blip r:embed="rId2"/>
          <a:stretch>
            <a:fillRect/>
          </a:stretch>
        </p:blipFill>
        <p:spPr>
          <a:xfrm>
            <a:off x="395536" y="1304764"/>
            <a:ext cx="4392323" cy="5307638"/>
          </a:xfrm>
          <a:prstGeom prst="rect">
            <a:avLst/>
          </a:prstGeom>
        </p:spPr>
      </p:pic>
      <p:sp>
        <p:nvSpPr>
          <p:cNvPr id="7" name="Rectangle 6"/>
          <p:cNvSpPr/>
          <p:nvPr/>
        </p:nvSpPr>
        <p:spPr>
          <a:xfrm>
            <a:off x="4787859" y="1304764"/>
            <a:ext cx="4024064" cy="5170646"/>
          </a:xfrm>
          <a:prstGeom prst="rect">
            <a:avLst/>
          </a:prstGeom>
        </p:spPr>
        <p:txBody>
          <a:bodyPr wrap="square">
            <a:spAutoFit/>
          </a:bodyPr>
          <a:lstStyle/>
          <a:p>
            <a:r>
              <a:rPr lang="en-US" dirty="0"/>
              <a:t>The eclipse will be visible in San </a:t>
            </a:r>
            <a:r>
              <a:rPr lang="en-US" dirty="0" smtClean="0"/>
              <a:t>Diego:</a:t>
            </a:r>
          </a:p>
          <a:p>
            <a:pPr marL="342900" indent="-342900">
              <a:buFont typeface="Arial" panose="020B0604020202020204" pitchFamily="34" charset="0"/>
              <a:buChar char="•"/>
            </a:pPr>
            <a:r>
              <a:rPr lang="en-US" dirty="0" smtClean="0"/>
              <a:t>Starting at </a:t>
            </a:r>
            <a:r>
              <a:rPr lang="en-US" dirty="0"/>
              <a:t>9:07 a.m., </a:t>
            </a:r>
            <a:r>
              <a:rPr lang="en-US" dirty="0" smtClean="0"/>
              <a:t>the </a:t>
            </a:r>
            <a:r>
              <a:rPr lang="en-US" dirty="0"/>
              <a:t>moon begins to pass in front of the solar disk and appears to “touch” the sun. </a:t>
            </a:r>
            <a:endParaRPr lang="en-US" dirty="0" smtClean="0"/>
          </a:p>
          <a:p>
            <a:pPr marL="342900" indent="-342900">
              <a:buFont typeface="Arial" panose="020B0604020202020204" pitchFamily="34" charset="0"/>
              <a:buChar char="•"/>
            </a:pPr>
            <a:r>
              <a:rPr lang="en-US" dirty="0" smtClean="0"/>
              <a:t>At </a:t>
            </a:r>
            <a:r>
              <a:rPr lang="en-US" dirty="0"/>
              <a:t>10:23 a.m., the eclipse will reach its maximum point of visibility, when the axis of the moon’s shadow cone passes closest to the center of Earth. </a:t>
            </a:r>
            <a:endParaRPr lang="en-US" dirty="0" smtClean="0"/>
          </a:p>
          <a:p>
            <a:pPr marL="342900" indent="-342900">
              <a:buFont typeface="Arial" panose="020B0604020202020204" pitchFamily="34" charset="0"/>
              <a:buChar char="•"/>
            </a:pPr>
            <a:r>
              <a:rPr lang="en-US" dirty="0" smtClean="0"/>
              <a:t>11:45 </a:t>
            </a:r>
            <a:r>
              <a:rPr lang="en-US" dirty="0"/>
              <a:t>a.m. is when the outer edge of the moon last “touches” the sun, signaling the end of the eclipse.</a:t>
            </a:r>
          </a:p>
        </p:txBody>
      </p:sp>
    </p:spTree>
    <p:extLst>
      <p:ext uri="{BB962C8B-B14F-4D97-AF65-F5344CB8AC3E}">
        <p14:creationId xmlns:p14="http://schemas.microsoft.com/office/powerpoint/2010/main" val="3701724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Eclipse</a:t>
            </a:r>
            <a:endParaRPr lang="en-US" dirty="0"/>
          </a:p>
        </p:txBody>
      </p:sp>
      <p:pic>
        <p:nvPicPr>
          <p:cNvPr id="4" name="Picture 3"/>
          <p:cNvPicPr>
            <a:picLocks noChangeAspect="1"/>
          </p:cNvPicPr>
          <p:nvPr/>
        </p:nvPicPr>
        <p:blipFill>
          <a:blip r:embed="rId2"/>
          <a:stretch>
            <a:fillRect/>
          </a:stretch>
        </p:blipFill>
        <p:spPr>
          <a:xfrm>
            <a:off x="395536" y="1304764"/>
            <a:ext cx="4392323" cy="5307638"/>
          </a:xfrm>
          <a:prstGeom prst="rect">
            <a:avLst/>
          </a:prstGeom>
        </p:spPr>
      </p:pic>
      <p:pic>
        <p:nvPicPr>
          <p:cNvPr id="5" name="Picture 4"/>
          <p:cNvPicPr>
            <a:picLocks noChangeAspect="1"/>
          </p:cNvPicPr>
          <p:nvPr/>
        </p:nvPicPr>
        <p:blipFill>
          <a:blip r:embed="rId3"/>
          <a:stretch>
            <a:fillRect/>
          </a:stretch>
        </p:blipFill>
        <p:spPr>
          <a:xfrm>
            <a:off x="5012332" y="1412776"/>
            <a:ext cx="3882840" cy="2844316"/>
          </a:xfrm>
          <a:prstGeom prst="rect">
            <a:avLst/>
          </a:prstGeom>
        </p:spPr>
      </p:pic>
      <p:pic>
        <p:nvPicPr>
          <p:cNvPr id="6" name="Picture 5"/>
          <p:cNvPicPr>
            <a:picLocks noChangeAspect="1"/>
          </p:cNvPicPr>
          <p:nvPr/>
        </p:nvPicPr>
        <p:blipFill>
          <a:blip r:embed="rId4"/>
          <a:stretch>
            <a:fillRect/>
          </a:stretch>
        </p:blipFill>
        <p:spPr>
          <a:xfrm>
            <a:off x="5115873" y="4502356"/>
            <a:ext cx="3789053" cy="2119174"/>
          </a:xfrm>
          <a:prstGeom prst="rect">
            <a:avLst/>
          </a:prstGeom>
        </p:spPr>
      </p:pic>
    </p:spTree>
    <p:extLst>
      <p:ext uri="{BB962C8B-B14F-4D97-AF65-F5344CB8AC3E}">
        <p14:creationId xmlns:p14="http://schemas.microsoft.com/office/powerpoint/2010/main" val="4118872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133"/>
            <a:ext cx="8229600" cy="443198"/>
          </a:xfrm>
        </p:spPr>
        <p:txBody>
          <a:bodyPr/>
          <a:lstStyle/>
          <a:p>
            <a:r>
              <a:rPr lang="en-US" dirty="0" smtClean="0"/>
              <a:t>MASI/ISASI Purpose &amp; Theme</a:t>
            </a:r>
            <a:endParaRPr lang="en-US" dirty="0"/>
          </a:p>
        </p:txBody>
      </p:sp>
      <p:sp>
        <p:nvSpPr>
          <p:cNvPr id="3" name="Content Placeholder 2"/>
          <p:cNvSpPr>
            <a:spLocks noGrp="1"/>
          </p:cNvSpPr>
          <p:nvPr>
            <p:ph idx="1"/>
          </p:nvPr>
        </p:nvSpPr>
        <p:spPr>
          <a:xfrm>
            <a:off x="304800" y="1367338"/>
            <a:ext cx="8382000" cy="729514"/>
          </a:xfrm>
        </p:spPr>
        <p:txBody>
          <a:bodyPr>
            <a:normAutofit/>
          </a:bodyPr>
          <a:lstStyle/>
          <a:p>
            <a:r>
              <a:rPr lang="en-US" sz="1600" dirty="0" smtClean="0"/>
              <a:t>MASW: Embry-Riddle, Daytona Beach, FL 17-19 APR 2018</a:t>
            </a:r>
          </a:p>
          <a:p>
            <a:pPr lvl="1"/>
            <a:r>
              <a:rPr lang="en-US" sz="1600" dirty="0" smtClean="0"/>
              <a:t>“Sharing Safety Lessons Learned to Preserve Military Readiness</a:t>
            </a:r>
          </a:p>
        </p:txBody>
      </p:sp>
      <p:sp>
        <p:nvSpPr>
          <p:cNvPr id="5" name="Rectangle 4"/>
          <p:cNvSpPr/>
          <p:nvPr/>
        </p:nvSpPr>
        <p:spPr>
          <a:xfrm>
            <a:off x="55605" y="6210372"/>
            <a:ext cx="8575589" cy="276999"/>
          </a:xfrm>
          <a:prstGeom prst="rect">
            <a:avLst/>
          </a:prstGeom>
        </p:spPr>
        <p:txBody>
          <a:bodyPr wrap="square">
            <a:spAutoFit/>
          </a:bodyPr>
          <a:lstStyle/>
          <a:p>
            <a:pPr lvl="1"/>
            <a:r>
              <a:rPr lang="en-US" sz="1200" dirty="0" smtClean="0"/>
              <a:t>* Military </a:t>
            </a:r>
            <a:r>
              <a:rPr lang="en-US" sz="1200" dirty="0"/>
              <a:t>Air Safety Investigators (MASI) subset of International Society of Air Safety Investigators (ISASI) </a:t>
            </a:r>
          </a:p>
        </p:txBody>
      </p:sp>
      <p:graphicFrame>
        <p:nvGraphicFramePr>
          <p:cNvPr id="6" name="Table 5"/>
          <p:cNvGraphicFramePr>
            <a:graphicFrameLocks noGrp="1"/>
          </p:cNvGraphicFramePr>
          <p:nvPr>
            <p:extLst>
              <p:ext uri="{D42A27DB-BD31-4B8C-83A1-F6EECF244321}">
                <p14:modId xmlns:p14="http://schemas.microsoft.com/office/powerpoint/2010/main" val="3006205343"/>
              </p:ext>
            </p:extLst>
          </p:nvPr>
        </p:nvGraphicFramePr>
        <p:xfrm>
          <a:off x="457200" y="2096852"/>
          <a:ext cx="8077200" cy="4450080"/>
        </p:xfrm>
        <a:graphic>
          <a:graphicData uri="http://schemas.openxmlformats.org/drawingml/2006/table">
            <a:tbl>
              <a:tblPr firstRow="1" bandRow="1">
                <a:tableStyleId>{5C22544A-7EE6-4342-B048-85BDC9FD1C3A}</a:tableStyleId>
              </a:tblPr>
              <a:tblGrid>
                <a:gridCol w="685800"/>
                <a:gridCol w="2819400"/>
                <a:gridCol w="2362200"/>
                <a:gridCol w="2209800"/>
              </a:tblGrid>
              <a:tr h="370840">
                <a:tc>
                  <a:txBody>
                    <a:bodyPr/>
                    <a:lstStyle/>
                    <a:p>
                      <a:r>
                        <a:rPr lang="en-US" sz="1400" dirty="0" smtClean="0"/>
                        <a:t>Year</a:t>
                      </a:r>
                      <a:endParaRPr lang="en-US" sz="1400" dirty="0"/>
                    </a:p>
                  </a:txBody>
                  <a:tcPr/>
                </a:tc>
                <a:tc>
                  <a:txBody>
                    <a:bodyPr/>
                    <a:lstStyle/>
                    <a:p>
                      <a:r>
                        <a:rPr lang="en-US" sz="1400" dirty="0" smtClean="0"/>
                        <a:t>Host</a:t>
                      </a:r>
                      <a:endParaRPr lang="en-US" sz="1400" dirty="0"/>
                    </a:p>
                  </a:txBody>
                  <a:tcPr/>
                </a:tc>
                <a:tc>
                  <a:txBody>
                    <a:bodyPr/>
                    <a:lstStyle/>
                    <a:p>
                      <a:r>
                        <a:rPr lang="en-US" sz="1400" dirty="0" smtClean="0"/>
                        <a:t>Location</a:t>
                      </a:r>
                      <a:endParaRPr lang="en-US" sz="1400" dirty="0"/>
                    </a:p>
                  </a:txBody>
                  <a:tcPr/>
                </a:tc>
                <a:tc>
                  <a:txBody>
                    <a:bodyPr/>
                    <a:lstStyle/>
                    <a:p>
                      <a:r>
                        <a:rPr lang="en-US" sz="1400" dirty="0" smtClean="0"/>
                        <a:t>MASW # of Days</a:t>
                      </a:r>
                      <a:endParaRPr lang="en-US" sz="1400" dirty="0"/>
                    </a:p>
                  </a:txBody>
                  <a:tcPr/>
                </a:tc>
              </a:tr>
              <a:tr h="370840">
                <a:tc>
                  <a:txBody>
                    <a:bodyPr/>
                    <a:lstStyle/>
                    <a:p>
                      <a:r>
                        <a:rPr lang="en-US" sz="1400" dirty="0" smtClean="0"/>
                        <a:t>2012</a:t>
                      </a:r>
                      <a:endParaRPr lang="en-US" sz="1400" dirty="0"/>
                    </a:p>
                  </a:txBody>
                  <a:tcPr/>
                </a:tc>
                <a:tc>
                  <a:txBody>
                    <a:bodyPr/>
                    <a:lstStyle/>
                    <a:p>
                      <a:r>
                        <a:rPr lang="en-US" sz="1400" dirty="0" smtClean="0">
                          <a:solidFill>
                            <a:schemeClr val="tx1"/>
                          </a:solidFill>
                        </a:rPr>
                        <a:t>Boeing* (no International ASI’s)</a:t>
                      </a:r>
                      <a:endParaRPr lang="en-US" sz="1400" dirty="0">
                        <a:solidFill>
                          <a:schemeClr val="tx1"/>
                        </a:solidFill>
                      </a:endParaRPr>
                    </a:p>
                  </a:txBody>
                  <a:tcPr/>
                </a:tc>
                <a:tc>
                  <a:txBody>
                    <a:bodyPr/>
                    <a:lstStyle/>
                    <a:p>
                      <a:r>
                        <a:rPr lang="en-US" sz="1400" dirty="0" smtClean="0">
                          <a:solidFill>
                            <a:schemeClr val="tx1"/>
                          </a:solidFill>
                        </a:rPr>
                        <a:t>Tempe, AZ</a:t>
                      </a:r>
                      <a:endParaRPr lang="en-US" sz="1400" dirty="0">
                        <a:solidFill>
                          <a:schemeClr val="tx1"/>
                        </a:solidFill>
                      </a:endParaRPr>
                    </a:p>
                  </a:txBody>
                  <a:tcPr/>
                </a:tc>
                <a:tc>
                  <a:txBody>
                    <a:bodyPr/>
                    <a:lstStyle/>
                    <a:p>
                      <a:r>
                        <a:rPr lang="en-US" sz="1400" dirty="0" smtClean="0">
                          <a:solidFill>
                            <a:schemeClr val="tx1"/>
                          </a:solidFill>
                        </a:rPr>
                        <a:t>3 Days</a:t>
                      </a:r>
                      <a:endParaRPr lang="en-US" sz="1400" dirty="0">
                        <a:solidFill>
                          <a:schemeClr val="tx1"/>
                        </a:solidFill>
                      </a:endParaRPr>
                    </a:p>
                  </a:txBody>
                  <a:tcPr/>
                </a:tc>
              </a:tr>
              <a:tr h="370840">
                <a:tc>
                  <a:txBody>
                    <a:bodyPr/>
                    <a:lstStyle/>
                    <a:p>
                      <a:r>
                        <a:rPr lang="en-US" sz="1400" dirty="0" smtClean="0"/>
                        <a:t>2013</a:t>
                      </a:r>
                      <a:endParaRPr lang="en-US" sz="1400" dirty="0"/>
                    </a:p>
                  </a:txBody>
                  <a:tcPr/>
                </a:tc>
                <a:tc>
                  <a:txBody>
                    <a:bodyPr/>
                    <a:lstStyle/>
                    <a:p>
                      <a:r>
                        <a:rPr lang="en-US" sz="1400" dirty="0" smtClean="0">
                          <a:solidFill>
                            <a:schemeClr val="tx1"/>
                          </a:solidFill>
                        </a:rPr>
                        <a:t>ISASI/MASI combined</a:t>
                      </a:r>
                      <a:endParaRPr lang="en-US" sz="1400" dirty="0">
                        <a:solidFill>
                          <a:schemeClr val="tx1"/>
                        </a:solidFill>
                      </a:endParaRPr>
                    </a:p>
                  </a:txBody>
                  <a:tcPr/>
                </a:tc>
                <a:tc>
                  <a:txBody>
                    <a:bodyPr/>
                    <a:lstStyle/>
                    <a:p>
                      <a:r>
                        <a:rPr lang="en-US" sz="1400" dirty="0" smtClean="0">
                          <a:solidFill>
                            <a:schemeClr val="tx1"/>
                          </a:solidFill>
                        </a:rPr>
                        <a:t>Vancouver, CAN</a:t>
                      </a:r>
                      <a:endParaRPr lang="en-US" sz="1400" dirty="0">
                        <a:solidFill>
                          <a:schemeClr val="tx1"/>
                        </a:solidFill>
                      </a:endParaRPr>
                    </a:p>
                  </a:txBody>
                  <a:tcPr/>
                </a:tc>
                <a:tc>
                  <a:txBody>
                    <a:bodyPr/>
                    <a:lstStyle/>
                    <a:p>
                      <a:r>
                        <a:rPr lang="en-US" sz="1400" dirty="0" smtClean="0">
                          <a:solidFill>
                            <a:schemeClr val="tx1"/>
                          </a:solidFill>
                        </a:rPr>
                        <a:t>1 Day with ISASI</a:t>
                      </a:r>
                      <a:endParaRPr lang="en-US" sz="1400" dirty="0">
                        <a:solidFill>
                          <a:schemeClr val="tx1"/>
                        </a:solidFill>
                      </a:endParaRPr>
                    </a:p>
                  </a:txBody>
                  <a:tcPr/>
                </a:tc>
              </a:tr>
              <a:tr h="370840">
                <a:tc>
                  <a:txBody>
                    <a:bodyPr/>
                    <a:lstStyle/>
                    <a:p>
                      <a:r>
                        <a:rPr lang="en-US" sz="1400" dirty="0" smtClean="0"/>
                        <a:t>2013</a:t>
                      </a:r>
                      <a:endParaRPr lang="en-US" sz="1400" dirty="0"/>
                    </a:p>
                  </a:txBody>
                  <a:tcPr/>
                </a:tc>
                <a:tc>
                  <a:txBody>
                    <a:bodyPr/>
                    <a:lstStyle/>
                    <a:p>
                      <a:r>
                        <a:rPr lang="en-US" sz="1400" dirty="0" smtClean="0">
                          <a:solidFill>
                            <a:schemeClr val="tx1"/>
                          </a:solidFill>
                        </a:rPr>
                        <a:t>ESASI</a:t>
                      </a:r>
                      <a:endParaRPr lang="en-US" sz="1400" dirty="0">
                        <a:solidFill>
                          <a:schemeClr val="tx1"/>
                        </a:solidFill>
                      </a:endParaRPr>
                    </a:p>
                  </a:txBody>
                  <a:tcPr/>
                </a:tc>
                <a:tc>
                  <a:txBody>
                    <a:bodyPr/>
                    <a:lstStyle/>
                    <a:p>
                      <a:r>
                        <a:rPr lang="en-US" sz="1400" dirty="0" smtClean="0">
                          <a:solidFill>
                            <a:schemeClr val="tx1"/>
                          </a:solidFill>
                        </a:rPr>
                        <a:t>Madrid, Spain</a:t>
                      </a:r>
                      <a:endParaRPr lang="en-US" sz="1400" dirty="0">
                        <a:solidFill>
                          <a:schemeClr val="tx1"/>
                        </a:solidFill>
                      </a:endParaRPr>
                    </a:p>
                  </a:txBody>
                  <a:tcPr/>
                </a:tc>
                <a:tc>
                  <a:txBody>
                    <a:bodyPr/>
                    <a:lstStyle/>
                    <a:p>
                      <a:r>
                        <a:rPr lang="en-US" sz="1400" dirty="0" smtClean="0">
                          <a:solidFill>
                            <a:schemeClr val="tx1"/>
                          </a:solidFill>
                        </a:rPr>
                        <a:t>1 Day with ESASI</a:t>
                      </a:r>
                      <a:endParaRPr lang="en-US" sz="1400" dirty="0">
                        <a:solidFill>
                          <a:schemeClr val="tx1"/>
                        </a:solidFill>
                      </a:endParaRPr>
                    </a:p>
                  </a:txBody>
                  <a:tcPr/>
                </a:tc>
              </a:tr>
              <a:tr h="370840">
                <a:tc>
                  <a:txBody>
                    <a:bodyPr/>
                    <a:lstStyle/>
                    <a:p>
                      <a:r>
                        <a:rPr lang="en-US" sz="1400" dirty="0" smtClean="0"/>
                        <a:t>2015</a:t>
                      </a:r>
                      <a:endParaRPr lang="en-US" sz="1400" dirty="0"/>
                    </a:p>
                  </a:txBody>
                  <a:tcPr/>
                </a:tc>
                <a:tc>
                  <a:txBody>
                    <a:bodyPr/>
                    <a:lstStyle/>
                    <a:p>
                      <a:r>
                        <a:rPr lang="en-US" sz="1400" dirty="0" smtClean="0">
                          <a:solidFill>
                            <a:schemeClr val="tx1"/>
                          </a:solidFill>
                        </a:rPr>
                        <a:t>ISASI/MASI combined</a:t>
                      </a:r>
                      <a:endParaRPr lang="en-US" sz="1400" dirty="0">
                        <a:solidFill>
                          <a:schemeClr val="tx1"/>
                        </a:solidFill>
                      </a:endParaRPr>
                    </a:p>
                  </a:txBody>
                  <a:tcPr/>
                </a:tc>
                <a:tc>
                  <a:txBody>
                    <a:bodyPr/>
                    <a:lstStyle/>
                    <a:p>
                      <a:r>
                        <a:rPr lang="en-US" sz="1400" dirty="0" smtClean="0">
                          <a:solidFill>
                            <a:schemeClr val="tx1"/>
                          </a:solidFill>
                        </a:rPr>
                        <a:t>Augsburg, Germany</a:t>
                      </a:r>
                      <a:endParaRPr lang="en-US" sz="1400" dirty="0">
                        <a:solidFill>
                          <a:schemeClr val="tx1"/>
                        </a:solidFill>
                      </a:endParaRPr>
                    </a:p>
                  </a:txBody>
                  <a:tcPr/>
                </a:tc>
                <a:tc>
                  <a:txBody>
                    <a:bodyPr/>
                    <a:lstStyle/>
                    <a:p>
                      <a:r>
                        <a:rPr lang="en-US" sz="1400" dirty="0" smtClean="0">
                          <a:solidFill>
                            <a:schemeClr val="tx1"/>
                          </a:solidFill>
                        </a:rPr>
                        <a:t>1 Day with ISASI</a:t>
                      </a:r>
                      <a:endParaRPr lang="en-US" sz="1400" dirty="0">
                        <a:solidFill>
                          <a:schemeClr val="tx1"/>
                        </a:solidFill>
                      </a:endParaRPr>
                    </a:p>
                  </a:txBody>
                  <a:tcPr/>
                </a:tc>
              </a:tr>
              <a:tr h="370840">
                <a:tc>
                  <a:txBody>
                    <a:bodyPr/>
                    <a:lstStyle/>
                    <a:p>
                      <a:r>
                        <a:rPr lang="en-US" sz="1400" dirty="0" smtClean="0"/>
                        <a:t>2016</a:t>
                      </a:r>
                      <a:endParaRPr lang="en-US" sz="1400" dirty="0"/>
                    </a:p>
                  </a:txBody>
                  <a:tcPr/>
                </a:tc>
                <a:tc>
                  <a:txBody>
                    <a:bodyPr/>
                    <a:lstStyle/>
                    <a:p>
                      <a:r>
                        <a:rPr lang="en-US" sz="1400" dirty="0" smtClean="0">
                          <a:solidFill>
                            <a:schemeClr val="tx1"/>
                          </a:solidFill>
                        </a:rPr>
                        <a:t>USAF Safety Center - MASW</a:t>
                      </a:r>
                      <a:endParaRPr lang="en-US" sz="1400" dirty="0">
                        <a:solidFill>
                          <a:schemeClr val="tx1"/>
                        </a:solidFill>
                      </a:endParaRPr>
                    </a:p>
                  </a:txBody>
                  <a:tcPr/>
                </a:tc>
                <a:tc>
                  <a:txBody>
                    <a:bodyPr/>
                    <a:lstStyle/>
                    <a:p>
                      <a:r>
                        <a:rPr lang="en-US" sz="1400" dirty="0" smtClean="0">
                          <a:solidFill>
                            <a:schemeClr val="tx1"/>
                          </a:solidFill>
                        </a:rPr>
                        <a:t>Albuquerque, NM</a:t>
                      </a:r>
                      <a:endParaRPr lang="en-US" sz="1400" dirty="0">
                        <a:solidFill>
                          <a:schemeClr val="tx1"/>
                        </a:solidFill>
                      </a:endParaRPr>
                    </a:p>
                  </a:txBody>
                  <a:tcPr/>
                </a:tc>
                <a:tc>
                  <a:txBody>
                    <a:bodyPr/>
                    <a:lstStyle/>
                    <a:p>
                      <a:r>
                        <a:rPr lang="en-US" sz="1400" dirty="0" smtClean="0">
                          <a:solidFill>
                            <a:schemeClr val="tx1"/>
                          </a:solidFill>
                        </a:rPr>
                        <a:t>3 Days</a:t>
                      </a:r>
                      <a:endParaRPr lang="en-US" sz="1400" dirty="0">
                        <a:solidFill>
                          <a:schemeClr val="tx1"/>
                        </a:solidFill>
                      </a:endParaRPr>
                    </a:p>
                  </a:txBody>
                  <a:tcPr/>
                </a:tc>
              </a:tr>
              <a:tr h="370840">
                <a:tc>
                  <a:txBody>
                    <a:bodyPr/>
                    <a:lstStyle/>
                    <a:p>
                      <a:r>
                        <a:rPr lang="en-US" sz="1400" dirty="0" smtClean="0">
                          <a:solidFill>
                            <a:schemeClr val="tx1"/>
                          </a:solidFill>
                        </a:rPr>
                        <a:t>2016</a:t>
                      </a:r>
                      <a:endParaRPr lang="en-US" sz="1400" dirty="0">
                        <a:solidFill>
                          <a:schemeClr val="tx1"/>
                        </a:solidFill>
                      </a:endParaRPr>
                    </a:p>
                  </a:txBody>
                  <a:tcPr/>
                </a:tc>
                <a:tc>
                  <a:txBody>
                    <a:bodyPr/>
                    <a:lstStyle/>
                    <a:p>
                      <a:r>
                        <a:rPr lang="en-US" sz="1400" dirty="0" smtClean="0">
                          <a:solidFill>
                            <a:schemeClr val="tx1"/>
                          </a:solidFill>
                        </a:rPr>
                        <a:t>ISASI/MASI-International</a:t>
                      </a:r>
                      <a:r>
                        <a:rPr lang="en-US" sz="1400" baseline="0" dirty="0" smtClean="0">
                          <a:solidFill>
                            <a:schemeClr val="tx1"/>
                          </a:solidFill>
                        </a:rPr>
                        <a:t> Europe</a:t>
                      </a:r>
                      <a:endParaRPr lang="en-US" sz="1400" dirty="0">
                        <a:solidFill>
                          <a:schemeClr val="tx1"/>
                        </a:solidFill>
                      </a:endParaRPr>
                    </a:p>
                  </a:txBody>
                  <a:tcPr/>
                </a:tc>
                <a:tc>
                  <a:txBody>
                    <a:bodyPr/>
                    <a:lstStyle/>
                    <a:p>
                      <a:r>
                        <a:rPr lang="en-US" sz="1400" dirty="0" smtClean="0">
                          <a:solidFill>
                            <a:schemeClr val="tx1"/>
                          </a:solidFill>
                        </a:rPr>
                        <a:t>Reykjavik, Iceland</a:t>
                      </a:r>
                      <a:endParaRPr lang="en-US" sz="1400" dirty="0">
                        <a:solidFill>
                          <a:schemeClr val="tx1"/>
                        </a:solidFill>
                      </a:endParaRPr>
                    </a:p>
                  </a:txBody>
                  <a:tcPr/>
                </a:tc>
                <a:tc>
                  <a:txBody>
                    <a:bodyPr/>
                    <a:lstStyle/>
                    <a:p>
                      <a:r>
                        <a:rPr lang="en-US" sz="1400" dirty="0" smtClean="0">
                          <a:solidFill>
                            <a:schemeClr val="tx1"/>
                          </a:solidFill>
                        </a:rPr>
                        <a:t>1 Day with ISASI</a:t>
                      </a:r>
                      <a:endParaRPr lang="en-US" sz="1400" dirty="0">
                        <a:solidFill>
                          <a:schemeClr val="tx1"/>
                        </a:solidFill>
                      </a:endParaRPr>
                    </a:p>
                  </a:txBody>
                  <a:tcPr/>
                </a:tc>
              </a:tr>
              <a:tr h="370840">
                <a:tc>
                  <a:txBody>
                    <a:bodyPr/>
                    <a:lstStyle/>
                    <a:p>
                      <a:r>
                        <a:rPr lang="en-US" sz="1400" dirty="0" smtClean="0">
                          <a:solidFill>
                            <a:schemeClr val="tx1"/>
                          </a:solidFill>
                        </a:rPr>
                        <a:t>2017</a:t>
                      </a:r>
                      <a:endParaRPr lang="en-US" sz="1400" dirty="0">
                        <a:solidFill>
                          <a:schemeClr val="tx1"/>
                        </a:solidFill>
                      </a:endParaRPr>
                    </a:p>
                  </a:txBody>
                  <a:tcPr/>
                </a:tc>
                <a:tc>
                  <a:txBody>
                    <a:bodyPr/>
                    <a:lstStyle/>
                    <a:p>
                      <a:r>
                        <a:rPr lang="en-US" sz="1400" dirty="0" smtClean="0">
                          <a:solidFill>
                            <a:schemeClr val="tx1"/>
                          </a:solidFill>
                        </a:rPr>
                        <a:t>ESASI</a:t>
                      </a:r>
                      <a:endParaRPr lang="en-US" sz="1400" dirty="0">
                        <a:solidFill>
                          <a:schemeClr val="tx1"/>
                        </a:solidFill>
                      </a:endParaRPr>
                    </a:p>
                  </a:txBody>
                  <a:tcPr/>
                </a:tc>
                <a:tc>
                  <a:txBody>
                    <a:bodyPr/>
                    <a:lstStyle/>
                    <a:p>
                      <a:r>
                        <a:rPr lang="en-US" sz="1400" dirty="0" smtClean="0">
                          <a:solidFill>
                            <a:schemeClr val="tx1"/>
                          </a:solidFill>
                        </a:rPr>
                        <a:t>Ljubljana, Slovenia</a:t>
                      </a:r>
                      <a:endParaRPr lang="en-US" sz="1400" dirty="0">
                        <a:solidFill>
                          <a:schemeClr val="tx1"/>
                        </a:solidFill>
                      </a:endParaRPr>
                    </a:p>
                  </a:txBody>
                  <a:tcPr/>
                </a:tc>
                <a:tc>
                  <a:txBody>
                    <a:bodyPr/>
                    <a:lstStyle/>
                    <a:p>
                      <a:r>
                        <a:rPr lang="en-US" sz="1400" dirty="0" smtClean="0">
                          <a:solidFill>
                            <a:schemeClr val="tx1"/>
                          </a:solidFill>
                        </a:rPr>
                        <a:t>1/2</a:t>
                      </a:r>
                      <a:r>
                        <a:rPr lang="en-US" sz="1400" baseline="0" dirty="0" smtClean="0">
                          <a:solidFill>
                            <a:schemeClr val="tx1"/>
                          </a:solidFill>
                        </a:rPr>
                        <a:t> Day with ESASI</a:t>
                      </a:r>
                      <a:endParaRPr lang="en-US" sz="1400" dirty="0">
                        <a:solidFill>
                          <a:schemeClr val="tx1"/>
                        </a:solidFill>
                      </a:endParaRPr>
                    </a:p>
                  </a:txBody>
                  <a:tcPr/>
                </a:tc>
              </a:tr>
              <a:tr h="370840">
                <a:tc>
                  <a:txBody>
                    <a:bodyPr/>
                    <a:lstStyle/>
                    <a:p>
                      <a:r>
                        <a:rPr lang="en-US" sz="1400" dirty="0" smtClean="0">
                          <a:solidFill>
                            <a:srgbClr val="0000FF"/>
                          </a:solidFill>
                        </a:rPr>
                        <a:t>2017</a:t>
                      </a:r>
                      <a:endParaRPr lang="en-US" sz="1400" dirty="0">
                        <a:solidFill>
                          <a:srgbClr val="0000FF"/>
                        </a:solidFill>
                      </a:endParaRPr>
                    </a:p>
                  </a:txBody>
                  <a:tcPr/>
                </a:tc>
                <a:tc>
                  <a:txBody>
                    <a:bodyPr/>
                    <a:lstStyle/>
                    <a:p>
                      <a:r>
                        <a:rPr lang="en-US" sz="1400" dirty="0" smtClean="0">
                          <a:solidFill>
                            <a:srgbClr val="0000FF"/>
                          </a:solidFill>
                        </a:rPr>
                        <a:t>ISASI/MASI</a:t>
                      </a:r>
                      <a:endParaRPr lang="en-US" sz="1400" dirty="0">
                        <a:solidFill>
                          <a:srgbClr val="0000FF"/>
                        </a:solidFill>
                      </a:endParaRPr>
                    </a:p>
                  </a:txBody>
                  <a:tcPr/>
                </a:tc>
                <a:tc>
                  <a:txBody>
                    <a:bodyPr/>
                    <a:lstStyle/>
                    <a:p>
                      <a:r>
                        <a:rPr lang="en-US" sz="1400" dirty="0" smtClean="0">
                          <a:solidFill>
                            <a:srgbClr val="0000FF"/>
                          </a:solidFill>
                        </a:rPr>
                        <a:t>San Diego,</a:t>
                      </a:r>
                      <a:r>
                        <a:rPr lang="en-US" sz="1400" baseline="0" dirty="0" smtClean="0">
                          <a:solidFill>
                            <a:srgbClr val="0000FF"/>
                          </a:solidFill>
                        </a:rPr>
                        <a:t> CA</a:t>
                      </a:r>
                      <a:endParaRPr lang="en-US" sz="1400" dirty="0">
                        <a:solidFill>
                          <a:srgbClr val="0000FF"/>
                        </a:solidFill>
                      </a:endParaRPr>
                    </a:p>
                  </a:txBody>
                  <a:tcPr/>
                </a:tc>
                <a:tc>
                  <a:txBody>
                    <a:bodyPr/>
                    <a:lstStyle/>
                    <a:p>
                      <a:r>
                        <a:rPr lang="en-US" sz="1400" dirty="0" smtClean="0">
                          <a:solidFill>
                            <a:srgbClr val="0000FF"/>
                          </a:solidFill>
                        </a:rPr>
                        <a:t>1 Day with ISASI</a:t>
                      </a:r>
                      <a:endParaRPr lang="en-US" sz="1400" dirty="0">
                        <a:solidFill>
                          <a:srgbClr val="0000FF"/>
                        </a:solidFill>
                      </a:endParaRPr>
                    </a:p>
                  </a:txBody>
                  <a:tcPr/>
                </a:tc>
              </a:tr>
              <a:tr h="370840">
                <a:tc>
                  <a:txBody>
                    <a:bodyPr/>
                    <a:lstStyle/>
                    <a:p>
                      <a:r>
                        <a:rPr lang="en-US" sz="1400" dirty="0" smtClean="0">
                          <a:solidFill>
                            <a:srgbClr val="0000FF"/>
                          </a:solidFill>
                        </a:rPr>
                        <a:t>2018</a:t>
                      </a:r>
                      <a:endParaRPr lang="en-US" sz="1400" dirty="0">
                        <a:solidFill>
                          <a:srgbClr val="0000FF"/>
                        </a:solidFill>
                      </a:endParaRPr>
                    </a:p>
                  </a:txBody>
                  <a:tcPr/>
                </a:tc>
                <a:tc>
                  <a:txBody>
                    <a:bodyPr/>
                    <a:lstStyle/>
                    <a:p>
                      <a:r>
                        <a:rPr lang="en-US" sz="1400" dirty="0" smtClean="0">
                          <a:solidFill>
                            <a:srgbClr val="0000FF"/>
                          </a:solidFill>
                        </a:rPr>
                        <a:t>Embry-Riddle</a:t>
                      </a:r>
                      <a:r>
                        <a:rPr lang="en-US" sz="1400" baseline="0" dirty="0" smtClean="0">
                          <a:solidFill>
                            <a:srgbClr val="0000FF"/>
                          </a:solidFill>
                        </a:rPr>
                        <a:t> </a:t>
                      </a:r>
                      <a:r>
                        <a:rPr lang="en-US" sz="1400" dirty="0" smtClean="0">
                          <a:solidFill>
                            <a:srgbClr val="0000FF"/>
                          </a:solidFill>
                        </a:rPr>
                        <a:t>MASW</a:t>
                      </a:r>
                      <a:endParaRPr lang="en-US" sz="1400" dirty="0">
                        <a:solidFill>
                          <a:srgbClr val="0000FF"/>
                        </a:solidFill>
                      </a:endParaRPr>
                    </a:p>
                  </a:txBody>
                  <a:tcPr/>
                </a:tc>
                <a:tc>
                  <a:txBody>
                    <a:bodyPr/>
                    <a:lstStyle/>
                    <a:p>
                      <a:r>
                        <a:rPr lang="en-US" sz="1400" dirty="0" smtClean="0">
                          <a:solidFill>
                            <a:srgbClr val="0000FF"/>
                          </a:solidFill>
                        </a:rPr>
                        <a:t>Daytona Beach, FL</a:t>
                      </a:r>
                      <a:endParaRPr lang="en-US" sz="1400" dirty="0">
                        <a:solidFill>
                          <a:srgbClr val="0000FF"/>
                        </a:solidFill>
                      </a:endParaRPr>
                    </a:p>
                  </a:txBody>
                  <a:tcPr/>
                </a:tc>
                <a:tc>
                  <a:txBody>
                    <a:bodyPr/>
                    <a:lstStyle/>
                    <a:p>
                      <a:r>
                        <a:rPr lang="en-US" sz="1400" dirty="0" smtClean="0">
                          <a:solidFill>
                            <a:srgbClr val="0000FF"/>
                          </a:solidFill>
                        </a:rPr>
                        <a:t>3 Day</a:t>
                      </a:r>
                      <a:endParaRPr lang="en-US" sz="1400" dirty="0">
                        <a:solidFill>
                          <a:srgbClr val="0000FF"/>
                        </a:solidFill>
                      </a:endParaRPr>
                    </a:p>
                  </a:txBody>
                  <a:tcPr/>
                </a:tc>
              </a:tr>
              <a:tr h="370840">
                <a:tc>
                  <a:txBody>
                    <a:bodyPr/>
                    <a:lstStyle/>
                    <a:p>
                      <a:r>
                        <a:rPr lang="en-US" sz="1400" dirty="0" smtClean="0">
                          <a:solidFill>
                            <a:srgbClr val="0000FF"/>
                          </a:solidFill>
                        </a:rPr>
                        <a:t>2018</a:t>
                      </a:r>
                      <a:endParaRPr lang="en-US" sz="1400" dirty="0">
                        <a:solidFill>
                          <a:srgbClr val="0000FF"/>
                        </a:solidFill>
                      </a:endParaRPr>
                    </a:p>
                  </a:txBody>
                  <a:tcPr/>
                </a:tc>
                <a:tc>
                  <a:txBody>
                    <a:bodyPr/>
                    <a:lstStyle/>
                    <a:p>
                      <a:r>
                        <a:rPr lang="en-US" sz="1400" dirty="0" smtClean="0">
                          <a:solidFill>
                            <a:srgbClr val="0000FF"/>
                          </a:solidFill>
                        </a:rPr>
                        <a:t>ESASI</a:t>
                      </a:r>
                      <a:endParaRPr lang="en-US" sz="1400" dirty="0">
                        <a:solidFill>
                          <a:srgbClr val="0000FF"/>
                        </a:solidFill>
                      </a:endParaRPr>
                    </a:p>
                  </a:txBody>
                  <a:tcPr/>
                </a:tc>
                <a:tc>
                  <a:txBody>
                    <a:bodyPr/>
                    <a:lstStyle/>
                    <a:p>
                      <a:r>
                        <a:rPr lang="en-US" sz="1400" dirty="0" smtClean="0">
                          <a:solidFill>
                            <a:srgbClr val="0000FF"/>
                          </a:solidFill>
                        </a:rPr>
                        <a:t>Riga,</a:t>
                      </a:r>
                      <a:r>
                        <a:rPr lang="en-US" sz="1400" baseline="0" dirty="0" smtClean="0">
                          <a:solidFill>
                            <a:srgbClr val="0000FF"/>
                          </a:solidFill>
                        </a:rPr>
                        <a:t> Latvia</a:t>
                      </a:r>
                      <a:endParaRPr lang="en-US" sz="1400" dirty="0">
                        <a:solidFill>
                          <a:srgbClr val="0000FF"/>
                        </a:solidFill>
                      </a:endParaRPr>
                    </a:p>
                  </a:txBody>
                  <a:tcPr/>
                </a:tc>
                <a:tc>
                  <a:txBody>
                    <a:bodyPr/>
                    <a:lstStyle/>
                    <a:p>
                      <a:r>
                        <a:rPr lang="en-US" sz="1400" dirty="0" smtClean="0">
                          <a:solidFill>
                            <a:srgbClr val="0000FF"/>
                          </a:solidFill>
                        </a:rPr>
                        <a:t>½ Day with ESASI</a:t>
                      </a:r>
                      <a:endParaRPr lang="en-US" sz="1400" dirty="0">
                        <a:solidFill>
                          <a:srgbClr val="0000FF"/>
                        </a:solidFill>
                      </a:endParaRPr>
                    </a:p>
                  </a:txBody>
                  <a:tcPr/>
                </a:tc>
              </a:tr>
              <a:tr h="370840">
                <a:tc>
                  <a:txBody>
                    <a:bodyPr/>
                    <a:lstStyle/>
                    <a:p>
                      <a:r>
                        <a:rPr lang="en-US" sz="1400" dirty="0" smtClean="0">
                          <a:solidFill>
                            <a:srgbClr val="0000FF"/>
                          </a:solidFill>
                        </a:rPr>
                        <a:t>2018</a:t>
                      </a:r>
                      <a:endParaRPr lang="en-US" sz="1400" dirty="0">
                        <a:solidFill>
                          <a:srgbClr val="0000FF"/>
                        </a:solidFill>
                      </a:endParaRPr>
                    </a:p>
                  </a:txBody>
                  <a:tcPr/>
                </a:tc>
                <a:tc>
                  <a:txBody>
                    <a:bodyPr/>
                    <a:lstStyle/>
                    <a:p>
                      <a:r>
                        <a:rPr lang="en-US" sz="1400" dirty="0" smtClean="0">
                          <a:solidFill>
                            <a:srgbClr val="0000FF"/>
                          </a:solidFill>
                        </a:rPr>
                        <a:t>ISASI</a:t>
                      </a:r>
                      <a:endParaRPr lang="en-US" sz="1400" dirty="0">
                        <a:solidFill>
                          <a:srgbClr val="0000FF"/>
                        </a:solidFill>
                      </a:endParaRPr>
                    </a:p>
                  </a:txBody>
                  <a:tcPr/>
                </a:tc>
                <a:tc>
                  <a:txBody>
                    <a:bodyPr/>
                    <a:lstStyle/>
                    <a:p>
                      <a:r>
                        <a:rPr lang="en-US" sz="1400" dirty="0" smtClean="0">
                          <a:solidFill>
                            <a:srgbClr val="0000FF"/>
                          </a:solidFill>
                        </a:rPr>
                        <a:t>Dubai</a:t>
                      </a:r>
                      <a:endParaRPr lang="en-US" sz="1400" dirty="0">
                        <a:solidFill>
                          <a:srgbClr val="0000FF"/>
                        </a:solidFill>
                      </a:endParaRPr>
                    </a:p>
                  </a:txBody>
                  <a:tcPr/>
                </a:tc>
                <a:tc>
                  <a:txBody>
                    <a:bodyPr/>
                    <a:lstStyle/>
                    <a:p>
                      <a:r>
                        <a:rPr lang="en-US" sz="1400" dirty="0" smtClean="0">
                          <a:solidFill>
                            <a:srgbClr val="0000FF"/>
                          </a:solidFill>
                        </a:rPr>
                        <a:t>ISASI Conference</a:t>
                      </a:r>
                      <a:endParaRPr lang="en-US" sz="1400" dirty="0">
                        <a:solidFill>
                          <a:srgbClr val="0000FF"/>
                        </a:solidFill>
                      </a:endParaRPr>
                    </a:p>
                  </a:txBody>
                  <a:tcPr/>
                </a:tc>
              </a:tr>
            </a:tbl>
          </a:graphicData>
        </a:graphic>
      </p:graphicFrame>
    </p:spTree>
    <p:extLst>
      <p:ext uri="{BB962C8B-B14F-4D97-AF65-F5344CB8AC3E}">
        <p14:creationId xmlns:p14="http://schemas.microsoft.com/office/powerpoint/2010/main" val="3551326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MASI 2017 Tutorial Agenda</a:t>
            </a:r>
            <a:endParaRPr lang="en-US" dirty="0"/>
          </a:p>
        </p:txBody>
      </p:sp>
      <p:pic>
        <p:nvPicPr>
          <p:cNvPr id="5" name="Picture 4"/>
          <p:cNvPicPr>
            <a:picLocks noChangeAspect="1"/>
          </p:cNvPicPr>
          <p:nvPr/>
        </p:nvPicPr>
        <p:blipFill>
          <a:blip r:embed="rId2"/>
          <a:stretch>
            <a:fillRect/>
          </a:stretch>
        </p:blipFill>
        <p:spPr>
          <a:xfrm>
            <a:off x="323528" y="1268760"/>
            <a:ext cx="8616828" cy="5396588"/>
          </a:xfrm>
          <a:prstGeom prst="rect">
            <a:avLst/>
          </a:prstGeom>
        </p:spPr>
      </p:pic>
    </p:spTree>
    <p:extLst>
      <p:ext uri="{BB962C8B-B14F-4D97-AF65-F5344CB8AC3E}">
        <p14:creationId xmlns:p14="http://schemas.microsoft.com/office/powerpoint/2010/main" val="1839333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MASI Tutorial San Diego 2017</a:t>
            </a:r>
            <a:endParaRPr lang="en-US" dirty="0"/>
          </a:p>
        </p:txBody>
      </p:sp>
      <p:graphicFrame>
        <p:nvGraphicFramePr>
          <p:cNvPr id="4" name="Content Placeholder 3"/>
          <p:cNvGraphicFramePr>
            <a:graphicFrameLocks noGrp="1"/>
          </p:cNvGraphicFramePr>
          <p:nvPr>
            <p:ph idx="1"/>
            <p:extLst/>
          </p:nvPr>
        </p:nvGraphicFramePr>
        <p:xfrm>
          <a:off x="167640" y="1304764"/>
          <a:ext cx="8724840" cy="5417172"/>
        </p:xfrm>
        <a:graphic>
          <a:graphicData uri="http://schemas.openxmlformats.org/drawingml/2006/table">
            <a:tbl>
              <a:tblPr firstRow="1" bandRow="1">
                <a:tableStyleId>{21E4AEA4-8DFA-4A89-87EB-49C32662AFE0}</a:tableStyleId>
              </a:tblPr>
              <a:tblGrid>
                <a:gridCol w="947976"/>
                <a:gridCol w="972108"/>
                <a:gridCol w="5036175"/>
                <a:gridCol w="1768581"/>
              </a:tblGrid>
              <a:tr h="370840">
                <a:tc>
                  <a:txBody>
                    <a:bodyPr/>
                    <a:lstStyle/>
                    <a:p>
                      <a:r>
                        <a:rPr lang="en-US" sz="1100" dirty="0" smtClean="0"/>
                        <a:t>Time</a:t>
                      </a:r>
                      <a:endParaRPr lang="en-US" sz="1100" dirty="0"/>
                    </a:p>
                  </a:txBody>
                  <a:tcPr/>
                </a:tc>
                <a:tc>
                  <a:txBody>
                    <a:bodyPr/>
                    <a:lstStyle/>
                    <a:p>
                      <a:endParaRPr lang="en-US" sz="1100" dirty="0"/>
                    </a:p>
                  </a:txBody>
                  <a:tcPr/>
                </a:tc>
                <a:tc>
                  <a:txBody>
                    <a:bodyPr/>
                    <a:lstStyle/>
                    <a:p>
                      <a:r>
                        <a:rPr lang="en-US" sz="1100" dirty="0" smtClean="0"/>
                        <a:t>Presentation</a:t>
                      </a:r>
                      <a:endParaRPr lang="en-US" sz="1100" dirty="0"/>
                    </a:p>
                  </a:txBody>
                  <a:tcPr/>
                </a:tc>
                <a:tc>
                  <a:txBody>
                    <a:bodyPr/>
                    <a:lstStyle/>
                    <a:p>
                      <a:r>
                        <a:rPr lang="en-US" sz="1100" dirty="0" smtClean="0"/>
                        <a:t>Presenter</a:t>
                      </a:r>
                      <a:endParaRPr lang="en-US" sz="1100" dirty="0"/>
                    </a:p>
                  </a:txBody>
                  <a:tcPr/>
                </a:tc>
              </a:tr>
              <a:tr h="370840">
                <a:tc>
                  <a:txBody>
                    <a:bodyPr/>
                    <a:lstStyle/>
                    <a:p>
                      <a:r>
                        <a:rPr lang="en-US" sz="1100" dirty="0" smtClean="0"/>
                        <a:t>09:00</a:t>
                      </a:r>
                      <a:endParaRPr lang="en-US" sz="1100" dirty="0"/>
                    </a:p>
                  </a:txBody>
                  <a:tcPr/>
                </a:tc>
                <a:tc>
                  <a:txBody>
                    <a:bodyPr/>
                    <a:lstStyle/>
                    <a:p>
                      <a:r>
                        <a:rPr lang="en-US" sz="1100" dirty="0" smtClean="0"/>
                        <a:t>Introduction</a:t>
                      </a:r>
                    </a:p>
                  </a:txBody>
                  <a:tcPr/>
                </a:tc>
                <a:tc>
                  <a:txBody>
                    <a:bodyPr/>
                    <a:lstStyle/>
                    <a:p>
                      <a:r>
                        <a:rPr lang="en-US" sz="1100" dirty="0" smtClean="0"/>
                        <a:t>Welcome, Agenda and Admin</a:t>
                      </a:r>
                      <a:endParaRPr lang="en-US" sz="1100" dirty="0"/>
                    </a:p>
                  </a:txBody>
                  <a:tcPr/>
                </a:tc>
                <a:tc>
                  <a:txBody>
                    <a:bodyPr/>
                    <a:lstStyle/>
                    <a:p>
                      <a:r>
                        <a:rPr lang="en-US" sz="1100" dirty="0" smtClean="0"/>
                        <a:t>Jim Roberts</a:t>
                      </a:r>
                    </a:p>
                    <a:p>
                      <a:r>
                        <a:rPr lang="en-US" sz="1100" dirty="0" smtClean="0"/>
                        <a:t>Wing Cdr Stuart Oliver</a:t>
                      </a:r>
                      <a:endParaRPr lang="en-US" sz="1100" dirty="0"/>
                    </a:p>
                  </a:txBody>
                  <a:tcPr/>
                </a:tc>
              </a:tr>
              <a:tr h="370840">
                <a:tc>
                  <a:txBody>
                    <a:bodyPr/>
                    <a:lstStyle/>
                    <a:p>
                      <a:r>
                        <a:rPr lang="en-US" sz="1100" dirty="0" smtClean="0"/>
                        <a:t>09:15</a:t>
                      </a:r>
                      <a:endParaRPr lang="en-US" sz="1100" dirty="0"/>
                    </a:p>
                  </a:txBody>
                  <a:tcPr/>
                </a:tc>
                <a:tc>
                  <a:txBody>
                    <a:bodyPr/>
                    <a:lstStyle/>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"Losing one third of a fleet, the Australian CH-47 capability"</a:t>
                      </a:r>
                    </a:p>
                  </a:txBody>
                  <a:tcPr/>
                </a:tc>
                <a:tc>
                  <a:txBody>
                    <a:bodyPr/>
                    <a:lstStyle/>
                    <a:p>
                      <a:r>
                        <a:rPr lang="en-US" sz="1100" dirty="0" smtClean="0"/>
                        <a:t>MAJ Jason Otter, </a:t>
                      </a:r>
                    </a:p>
                    <a:p>
                      <a:r>
                        <a:rPr lang="en-US" sz="1100" dirty="0" err="1" smtClean="0"/>
                        <a:t>Aust</a:t>
                      </a:r>
                      <a:r>
                        <a:rPr lang="en-US" sz="1100" dirty="0" smtClean="0"/>
                        <a:t> Army</a:t>
                      </a:r>
                    </a:p>
                    <a:p>
                      <a:r>
                        <a:rPr lang="en-US" sz="1100" dirty="0" smtClean="0"/>
                        <a:t>MAJ</a:t>
                      </a:r>
                      <a:r>
                        <a:rPr lang="en-US" sz="1100" baseline="0" dirty="0" smtClean="0"/>
                        <a:t> David Wade</a:t>
                      </a:r>
                      <a:endParaRPr lang="en-US" sz="1100" dirty="0"/>
                    </a:p>
                  </a:txBody>
                  <a:tcPr/>
                </a:tc>
              </a:tr>
              <a:tr h="370840">
                <a:tc>
                  <a:txBody>
                    <a:bodyPr/>
                    <a:lstStyle/>
                    <a:p>
                      <a:r>
                        <a:rPr lang="en-US" sz="1100" dirty="0" smtClean="0"/>
                        <a:t>09:45</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Break</a:t>
                      </a:r>
                    </a:p>
                    <a:p>
                      <a:endParaRPr lang="en-US" sz="1100" dirty="0"/>
                    </a:p>
                  </a:txBody>
                  <a:tcPr/>
                </a:tc>
                <a:tc>
                  <a:txBody>
                    <a:bodyPr/>
                    <a:lstStyle/>
                    <a:p>
                      <a:r>
                        <a:rPr lang="en-US" sz="1100" dirty="0" smtClean="0"/>
                        <a:t>Solar Eclipse Break</a:t>
                      </a:r>
                      <a:endParaRPr lang="en-US" sz="1100" dirty="0"/>
                    </a:p>
                  </a:txBody>
                  <a:tcPr/>
                </a:tc>
                <a:tc>
                  <a:txBody>
                    <a:bodyPr/>
                    <a:lstStyle/>
                    <a:p>
                      <a:endParaRPr lang="en-US" sz="1100" dirty="0"/>
                    </a:p>
                  </a:txBody>
                  <a:tcPr/>
                </a:tc>
              </a:tr>
              <a:tr h="224956">
                <a:tc>
                  <a:txBody>
                    <a:bodyPr/>
                    <a:lstStyle/>
                    <a:p>
                      <a:r>
                        <a:rPr lang="en-US" sz="1100" dirty="0" smtClean="0"/>
                        <a:t>10:45</a:t>
                      </a:r>
                      <a:endParaRPr lang="en-US" sz="1100" dirty="0"/>
                    </a:p>
                  </a:txBody>
                  <a:tcPr/>
                </a:tc>
                <a:tc>
                  <a:txBody>
                    <a:bodyPr/>
                    <a:lstStyle/>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Merging Commercial and Military Requirements in an SMS</a:t>
                      </a:r>
                    </a:p>
                  </a:txBody>
                  <a:tcPr/>
                </a:tc>
                <a:tc>
                  <a:txBody>
                    <a:bodyPr/>
                    <a:lstStyle/>
                    <a:p>
                      <a:r>
                        <a:rPr lang="en-US" sz="1100" dirty="0" smtClean="0"/>
                        <a:t>John Karstens, Boeing</a:t>
                      </a:r>
                      <a:endParaRPr lang="en-US" sz="1100" dirty="0"/>
                    </a:p>
                  </a:txBody>
                  <a:tcPr/>
                </a:tc>
              </a:tr>
              <a:tr h="370840">
                <a:tc>
                  <a:txBody>
                    <a:bodyPr/>
                    <a:lstStyle/>
                    <a:p>
                      <a:r>
                        <a:rPr lang="en-US" sz="1100" dirty="0" smtClean="0"/>
                        <a:t>11:25</a:t>
                      </a:r>
                      <a:endParaRPr lang="en-US" sz="1100" dirty="0"/>
                    </a:p>
                  </a:txBody>
                  <a:tcPr/>
                </a:tc>
                <a:tc>
                  <a:txBody>
                    <a:bodyPr/>
                    <a:lstStyle/>
                    <a:p>
                      <a:endParaRPr lang="en-US" sz="1100" dirty="0"/>
                    </a:p>
                  </a:txBody>
                  <a:tcPr/>
                </a:tc>
                <a:tc>
                  <a:txBody>
                    <a:bodyPr/>
                    <a:lstStyle/>
                    <a:p>
                      <a:r>
                        <a:rPr lang="en-US" sz="1100" dirty="0" smtClean="0"/>
                        <a:t>Accident/Incident Investigations: An opportunity for the Manufacturer to enhance the Product Safety. The Airbus DS experience</a:t>
                      </a:r>
                      <a:endParaRPr lang="en-US" sz="1100" dirty="0"/>
                    </a:p>
                  </a:txBody>
                  <a:tcPr/>
                </a:tc>
                <a:tc>
                  <a:txBody>
                    <a:bodyPr/>
                    <a:lstStyle/>
                    <a:p>
                      <a:r>
                        <a:rPr lang="en-US" sz="1100" dirty="0" smtClean="0"/>
                        <a:t>Jose Leopoldo Casado Corpas, Airbus</a:t>
                      </a:r>
                      <a:endParaRPr lang="en-US" sz="1100" dirty="0"/>
                    </a:p>
                  </a:txBody>
                  <a:tcPr/>
                </a:tc>
              </a:tr>
              <a:tr h="176428">
                <a:tc>
                  <a:txBody>
                    <a:bodyPr/>
                    <a:lstStyle/>
                    <a:p>
                      <a:r>
                        <a:rPr lang="en-US" sz="1100" dirty="0" smtClean="0"/>
                        <a:t>12:00-13:30</a:t>
                      </a:r>
                      <a:endParaRPr lang="en-US" sz="1100" dirty="0"/>
                    </a:p>
                  </a:txBody>
                  <a:tcPr/>
                </a:tc>
                <a:tc>
                  <a:txBody>
                    <a:bodyPr/>
                    <a:lstStyle/>
                    <a:p>
                      <a:r>
                        <a:rPr lang="en-US" sz="1100" dirty="0" smtClean="0"/>
                        <a:t>Lunch</a:t>
                      </a:r>
                      <a:endParaRPr lang="en-US" sz="1100" dirty="0"/>
                    </a:p>
                  </a:txBody>
                  <a:tcPr/>
                </a:tc>
                <a:tc>
                  <a:txBody>
                    <a:bodyPr/>
                    <a:lstStyle/>
                    <a:p>
                      <a:endParaRPr lang="en-US" sz="1100" dirty="0"/>
                    </a:p>
                  </a:txBody>
                  <a:tcPr/>
                </a:tc>
                <a:tc>
                  <a:txBody>
                    <a:bodyPr/>
                    <a:lstStyle/>
                    <a:p>
                      <a:endParaRPr lang="en-US" sz="1100" dirty="0"/>
                    </a:p>
                  </a:txBody>
                  <a:tcPr/>
                </a:tc>
              </a:tr>
              <a:tr h="370840">
                <a:tc>
                  <a:txBody>
                    <a:bodyPr/>
                    <a:lstStyle/>
                    <a:p>
                      <a:r>
                        <a:rPr lang="en-US" sz="1100" dirty="0" smtClean="0"/>
                        <a:t>13:30</a:t>
                      </a:r>
                      <a:endParaRPr lang="en-US" sz="1100" dirty="0"/>
                    </a:p>
                  </a:txBody>
                  <a:tcPr/>
                </a:tc>
                <a:tc>
                  <a:txBody>
                    <a:bodyPr/>
                    <a:lstStyle/>
                    <a:p>
                      <a:endParaRPr lang="en-US" sz="1100" dirty="0"/>
                    </a:p>
                  </a:txBody>
                  <a:tcPr/>
                </a:tc>
                <a:tc>
                  <a:txBody>
                    <a:bodyPr/>
                    <a:lstStyle/>
                    <a:p>
                      <a:r>
                        <a:rPr lang="en-US" sz="1100" dirty="0" smtClean="0"/>
                        <a:t> Multi-Agency Cooperation in the F-18 Accident Near RAF </a:t>
                      </a:r>
                      <a:r>
                        <a:rPr lang="en-US" sz="1100" dirty="0" err="1" smtClean="0"/>
                        <a:t>Lakenheath</a:t>
                      </a:r>
                      <a:endParaRPr lang="en-US" sz="1100" dirty="0"/>
                    </a:p>
                  </a:txBody>
                  <a:tcPr/>
                </a:tc>
                <a:tc>
                  <a:txBody>
                    <a:bodyPr/>
                    <a:lstStyle/>
                    <a:p>
                      <a:r>
                        <a:rPr lang="en-US" sz="1100" dirty="0" smtClean="0"/>
                        <a:t>Randall Sauer, Boeing</a:t>
                      </a:r>
                      <a:endParaRPr lang="en-US" sz="1100" dirty="0"/>
                    </a:p>
                  </a:txBody>
                  <a:tcPr/>
                </a:tc>
              </a:tr>
              <a:tr h="370840">
                <a:tc>
                  <a:txBody>
                    <a:bodyPr/>
                    <a:lstStyle/>
                    <a:p>
                      <a:r>
                        <a:rPr lang="en-US" sz="1100" dirty="0" smtClean="0"/>
                        <a:t>14:15</a:t>
                      </a:r>
                      <a:endParaRPr lang="en-US" sz="1100" dirty="0"/>
                    </a:p>
                  </a:txBody>
                  <a:tcPr/>
                </a:tc>
                <a:tc>
                  <a:txBody>
                    <a:bodyPr/>
                    <a:lstStyle/>
                    <a:p>
                      <a:endParaRPr lang="en-US" sz="1100" dirty="0"/>
                    </a:p>
                  </a:txBody>
                  <a:tcPr/>
                </a:tc>
                <a:tc>
                  <a:txBody>
                    <a:bodyPr/>
                    <a:lstStyle/>
                    <a:p>
                      <a:r>
                        <a:rPr lang="en-US" sz="1100" dirty="0" smtClean="0"/>
                        <a:t>The challenges of harmonizing the protection of sensitive safety data across borders in both civil and military investigations</a:t>
                      </a:r>
                      <a:endParaRPr lang="en-US" sz="1100" dirty="0"/>
                    </a:p>
                  </a:txBody>
                  <a:tcPr/>
                </a:tc>
                <a:tc>
                  <a:txBody>
                    <a:bodyPr/>
                    <a:lstStyle/>
                    <a:p>
                      <a:r>
                        <a:rPr lang="en-US" sz="1100" dirty="0" smtClean="0"/>
                        <a:t>Olivier </a:t>
                      </a:r>
                      <a:r>
                        <a:rPr lang="en-US" sz="1100" dirty="0" err="1" smtClean="0"/>
                        <a:t>Ferrante</a:t>
                      </a:r>
                      <a:r>
                        <a:rPr lang="en-US" sz="1100" dirty="0" smtClean="0"/>
                        <a:t> - BEA France</a:t>
                      </a:r>
                      <a:endParaRPr lang="en-US" sz="1100" dirty="0"/>
                    </a:p>
                  </a:txBody>
                  <a:tcPr/>
                </a:tc>
              </a:tr>
              <a:tr h="219784">
                <a:tc>
                  <a:txBody>
                    <a:bodyPr/>
                    <a:lstStyle/>
                    <a:p>
                      <a:r>
                        <a:rPr lang="en-US" sz="1100" dirty="0" smtClean="0"/>
                        <a:t>14:30-14:50</a:t>
                      </a:r>
                      <a:endParaRPr lang="en-US" sz="1100" dirty="0"/>
                    </a:p>
                  </a:txBody>
                  <a:tcPr/>
                </a:tc>
                <a:tc>
                  <a:txBody>
                    <a:bodyPr/>
                    <a:lstStyle/>
                    <a:p>
                      <a:r>
                        <a:rPr lang="en-US" sz="1100" dirty="0" smtClean="0"/>
                        <a:t>Break</a:t>
                      </a:r>
                      <a:endParaRPr lang="en-US" sz="1100" dirty="0"/>
                    </a:p>
                  </a:txBody>
                  <a:tcPr/>
                </a:tc>
                <a:tc>
                  <a:txBody>
                    <a:bodyPr/>
                    <a:lstStyle/>
                    <a:p>
                      <a:endParaRPr lang="en-US" sz="1100" dirty="0"/>
                    </a:p>
                  </a:txBody>
                  <a:tcPr/>
                </a:tc>
                <a:tc>
                  <a:txBody>
                    <a:bodyPr/>
                    <a:lstStyle/>
                    <a:p>
                      <a:endParaRPr lang="en-US" sz="1100" dirty="0"/>
                    </a:p>
                  </a:txBody>
                  <a:tcPr/>
                </a:tc>
              </a:tr>
              <a:tr h="370840">
                <a:tc>
                  <a:txBody>
                    <a:bodyPr/>
                    <a:lstStyle/>
                    <a:p>
                      <a:r>
                        <a:rPr lang="en-US" sz="1100" dirty="0" smtClean="0"/>
                        <a:t>14:55</a:t>
                      </a:r>
                      <a:endParaRPr lang="en-US" sz="1100" dirty="0"/>
                    </a:p>
                  </a:txBody>
                  <a:tcPr/>
                </a:tc>
                <a:tc>
                  <a:txBody>
                    <a:bodyPr/>
                    <a:lstStyle/>
                    <a:p>
                      <a:endParaRPr lang="en-US" sz="1100" dirty="0"/>
                    </a:p>
                  </a:txBody>
                  <a:tcPr/>
                </a:tc>
                <a:tc>
                  <a:txBody>
                    <a:bodyPr/>
                    <a:lstStyle/>
                    <a:p>
                      <a:r>
                        <a:rPr lang="en-US" sz="1100" dirty="0" smtClean="0"/>
                        <a:t>Open Forum/Panel Discussion</a:t>
                      </a:r>
                      <a:endParaRPr lang="en-US" sz="1100" dirty="0"/>
                    </a:p>
                  </a:txBody>
                  <a:tcPr/>
                </a:tc>
                <a:tc>
                  <a:txBody>
                    <a:bodyPr/>
                    <a:lstStyle/>
                    <a:p>
                      <a:r>
                        <a:rPr lang="en-US" sz="1100" dirty="0" smtClean="0"/>
                        <a:t>ALL</a:t>
                      </a:r>
                      <a:endParaRPr lang="en-US" sz="1100" dirty="0"/>
                    </a:p>
                  </a:txBody>
                  <a:tcPr/>
                </a:tc>
              </a:tr>
              <a:tr h="370840">
                <a:tc>
                  <a:txBody>
                    <a:bodyPr/>
                    <a:lstStyle/>
                    <a:p>
                      <a:r>
                        <a:rPr lang="en-US" sz="1100" dirty="0" smtClean="0"/>
                        <a:t>15:35</a:t>
                      </a:r>
                      <a:endParaRPr lang="en-US" sz="1100" dirty="0"/>
                    </a:p>
                  </a:txBody>
                  <a:tcPr/>
                </a:tc>
                <a:tc>
                  <a:txBody>
                    <a:bodyPr/>
                    <a:lstStyle/>
                    <a:p>
                      <a:r>
                        <a:rPr lang="en-US" sz="1100" dirty="0" smtClean="0"/>
                        <a:t>Wrap-Up</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Wrap-up &amp; Conclusions</a:t>
                      </a:r>
                    </a:p>
                    <a:p>
                      <a:endParaRPr lang="en-US" sz="1100" dirty="0"/>
                    </a:p>
                  </a:txBody>
                  <a:tcPr/>
                </a:tc>
                <a:tc>
                  <a:txBody>
                    <a:bodyPr/>
                    <a:lstStyle/>
                    <a:p>
                      <a:r>
                        <a:rPr lang="en-US" sz="1100" dirty="0" smtClean="0"/>
                        <a:t>Jim Roberts&lt; Boeing</a:t>
                      </a:r>
                    </a:p>
                    <a:p>
                      <a:r>
                        <a:rPr lang="en-US" sz="1100" dirty="0" smtClean="0"/>
                        <a:t>Wing Cdr Stuart Oliver</a:t>
                      </a:r>
                    </a:p>
                    <a:p>
                      <a:r>
                        <a:rPr lang="en-US" sz="1100" dirty="0" smtClean="0"/>
                        <a:t>(</a:t>
                      </a:r>
                      <a:r>
                        <a:rPr lang="en-US" sz="1100" smtClean="0"/>
                        <a:t>UK Defense</a:t>
                      </a:r>
                      <a:r>
                        <a:rPr lang="en-US" sz="1100" baseline="0" smtClean="0"/>
                        <a:t> </a:t>
                      </a:r>
                      <a:r>
                        <a:rPr lang="en-US" sz="1100" baseline="0" dirty="0" smtClean="0"/>
                        <a:t>AIB)</a:t>
                      </a:r>
                      <a:endParaRPr lang="en-US" sz="1100" dirty="0"/>
                    </a:p>
                  </a:txBody>
                  <a:tcPr/>
                </a:tc>
              </a:tr>
              <a:tr h="370840">
                <a:tc>
                  <a:txBody>
                    <a:bodyPr/>
                    <a:lstStyle/>
                    <a:p>
                      <a:r>
                        <a:rPr lang="en-US" sz="1100" dirty="0" smtClean="0"/>
                        <a:t>15:55</a:t>
                      </a:r>
                      <a:endParaRPr lang="en-US" sz="1100" dirty="0"/>
                    </a:p>
                  </a:txBody>
                  <a:tcPr/>
                </a:tc>
                <a:tc>
                  <a:txBody>
                    <a:bodyPr/>
                    <a:lstStyle/>
                    <a:p>
                      <a:endParaRPr lang="en-US" sz="1100" dirty="0"/>
                    </a:p>
                  </a:txBody>
                  <a:tcPr/>
                </a:tc>
                <a:tc>
                  <a:txBody>
                    <a:bodyPr/>
                    <a:lstStyle/>
                    <a:p>
                      <a:r>
                        <a:rPr lang="en-US" sz="1100" dirty="0" smtClean="0"/>
                        <a:t>Side Bar</a:t>
                      </a:r>
                      <a:r>
                        <a:rPr lang="en-US" sz="1100" baseline="0" dirty="0" smtClean="0"/>
                        <a:t> if Needed</a:t>
                      </a:r>
                      <a:endParaRPr lang="en-US" sz="1100" dirty="0"/>
                    </a:p>
                  </a:txBody>
                  <a:tcPr/>
                </a:tc>
                <a:tc>
                  <a:txBody>
                    <a:bodyPr/>
                    <a:lstStyle/>
                    <a:p>
                      <a:r>
                        <a:rPr lang="en-US" sz="1100" dirty="0" smtClean="0"/>
                        <a:t>ALL</a:t>
                      </a:r>
                      <a:endParaRPr lang="en-US" sz="1100" dirty="0"/>
                    </a:p>
                  </a:txBody>
                  <a:tcPr/>
                </a:tc>
              </a:tr>
              <a:tr h="260972">
                <a:tc>
                  <a:txBody>
                    <a:bodyPr/>
                    <a:lstStyle/>
                    <a:p>
                      <a:r>
                        <a:rPr lang="en-US" sz="1100" dirty="0" smtClean="0"/>
                        <a:t>16:15</a:t>
                      </a:r>
                      <a:endParaRPr lang="en-US" sz="1100" dirty="0"/>
                    </a:p>
                  </a:txBody>
                  <a:tcPr/>
                </a:tc>
                <a:tc>
                  <a:txBody>
                    <a:bodyPr/>
                    <a:lstStyle/>
                    <a:p>
                      <a:r>
                        <a:rPr lang="en-US" sz="1100" dirty="0" smtClean="0"/>
                        <a:t>Adjourn</a:t>
                      </a:r>
                      <a:endParaRPr lang="en-US" sz="1100" dirty="0"/>
                    </a:p>
                  </a:txBody>
                  <a:tcPr/>
                </a:tc>
                <a:tc>
                  <a:txBody>
                    <a:bodyPr/>
                    <a:lstStyle/>
                    <a:p>
                      <a:endParaRPr lang="en-US" sz="1100" dirty="0"/>
                    </a:p>
                  </a:txBody>
                  <a:tcPr/>
                </a:tc>
                <a:tc>
                  <a:txBody>
                    <a:bodyPr/>
                    <a:lstStyle/>
                    <a:p>
                      <a:r>
                        <a:rPr lang="en-US" sz="1100" dirty="0" smtClean="0"/>
                        <a:t>ALL</a:t>
                      </a:r>
                      <a:endParaRPr lang="en-US" sz="1100" dirty="0"/>
                    </a:p>
                  </a:txBody>
                  <a:tcPr/>
                </a:tc>
              </a:tr>
            </a:tbl>
          </a:graphicData>
        </a:graphic>
      </p:graphicFrame>
    </p:spTree>
    <p:extLst>
      <p:ext uri="{BB962C8B-B14F-4D97-AF65-F5344CB8AC3E}">
        <p14:creationId xmlns:p14="http://schemas.microsoft.com/office/powerpoint/2010/main" val="4231474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10095" y="90905"/>
            <a:ext cx="4323809" cy="6676190"/>
          </a:xfrm>
          <a:prstGeom prst="rect">
            <a:avLst/>
          </a:prstGeom>
        </p:spPr>
      </p:pic>
    </p:spTree>
    <p:extLst>
      <p:ext uri="{BB962C8B-B14F-4D97-AF65-F5344CB8AC3E}">
        <p14:creationId xmlns:p14="http://schemas.microsoft.com/office/powerpoint/2010/main" val="144350619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oeing_KC46_Program">
  <a:themeElements>
    <a:clrScheme name="Custom 2">
      <a:dk1>
        <a:srgbClr val="000000"/>
      </a:dk1>
      <a:lt1>
        <a:srgbClr val="FFFFFF"/>
      </a:lt1>
      <a:dk2>
        <a:srgbClr val="000000"/>
      </a:dk2>
      <a:lt2>
        <a:srgbClr val="808080"/>
      </a:lt2>
      <a:accent1>
        <a:srgbClr val="BBE0E3"/>
      </a:accent1>
      <a:accent2>
        <a:srgbClr val="0038A8"/>
      </a:accent2>
      <a:accent3>
        <a:srgbClr val="FFFFFF"/>
      </a:accent3>
      <a:accent4>
        <a:srgbClr val="000000"/>
      </a:accent4>
      <a:accent5>
        <a:srgbClr val="DAEDEF"/>
      </a:accent5>
      <a:accent6>
        <a:srgbClr val="2D2D8A"/>
      </a:accent6>
      <a:hlink>
        <a:srgbClr val="0038A8"/>
      </a:hlink>
      <a:folHlink>
        <a:srgbClr val="0038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go Slide_White on BlueBG">
  <a:themeElements>
    <a:clrScheme name="Boeing Theme">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9A6"/>
      </a:hlink>
      <a:folHlink>
        <a:srgbClr val="A5ACB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515151"/>
        </a:lt2>
        <a:accent1>
          <a:srgbClr val="B2B2B2"/>
        </a:accent1>
        <a:accent2>
          <a:srgbClr val="FF0000"/>
        </a:accent2>
        <a:accent3>
          <a:srgbClr val="FFFFFF"/>
        </a:accent3>
        <a:accent4>
          <a:srgbClr val="000000"/>
        </a:accent4>
        <a:accent5>
          <a:srgbClr val="D5D5D5"/>
        </a:accent5>
        <a:accent6>
          <a:srgbClr val="E70000"/>
        </a:accent6>
        <a:hlink>
          <a:srgbClr val="0038A9"/>
        </a:hlink>
        <a:folHlink>
          <a:srgbClr val="EAEAEA"/>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FFFFFF"/>
        </a:lt1>
        <a:dk2>
          <a:srgbClr val="000000"/>
        </a:dk2>
        <a:lt2>
          <a:srgbClr val="515151"/>
        </a:lt2>
        <a:accent1>
          <a:srgbClr val="B2B2B2"/>
        </a:accent1>
        <a:accent2>
          <a:srgbClr val="FA0000"/>
        </a:accent2>
        <a:accent3>
          <a:srgbClr val="FFFFFF"/>
        </a:accent3>
        <a:accent4>
          <a:srgbClr val="000000"/>
        </a:accent4>
        <a:accent5>
          <a:srgbClr val="D5D5D5"/>
        </a:accent5>
        <a:accent6>
          <a:srgbClr val="E30000"/>
        </a:accent6>
        <a:hlink>
          <a:srgbClr val="0038A9"/>
        </a:hlink>
        <a:folHlink>
          <a:srgbClr val="EAEAEA"/>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FF"/>
        </a:lt1>
        <a:dk2>
          <a:srgbClr val="000000"/>
        </a:dk2>
        <a:lt2>
          <a:srgbClr val="515151"/>
        </a:lt2>
        <a:accent1>
          <a:srgbClr val="A5C3DB"/>
        </a:accent1>
        <a:accent2>
          <a:srgbClr val="F75B1D"/>
        </a:accent2>
        <a:accent3>
          <a:srgbClr val="FFFFFF"/>
        </a:accent3>
        <a:accent4>
          <a:srgbClr val="000000"/>
        </a:accent4>
        <a:accent5>
          <a:srgbClr val="CFDEEA"/>
        </a:accent5>
        <a:accent6>
          <a:srgbClr val="E05219"/>
        </a:accent6>
        <a:hlink>
          <a:srgbClr val="003399"/>
        </a:hlink>
        <a:folHlink>
          <a:srgbClr val="EAEAEA"/>
        </a:folHlink>
      </a:clrScheme>
      <a:clrMap bg1="lt1" tx1="dk1" bg2="lt2" tx2="dk2" accent1="accent1" accent2="accent2" accent3="accent3" accent4="accent4" accent5="accent5" accent6="accent6" hlink="hlink" folHlink="folHlink"/>
    </a:extraClrScheme>
    <a:extraClrScheme>
      <a:clrScheme name="1_Custom Design 6">
        <a:dk1>
          <a:srgbClr val="7D7F83"/>
        </a:dk1>
        <a:lt1>
          <a:srgbClr val="FFFFFF"/>
        </a:lt1>
        <a:dk2>
          <a:srgbClr val="000000"/>
        </a:dk2>
        <a:lt2>
          <a:srgbClr val="515151"/>
        </a:lt2>
        <a:accent1>
          <a:srgbClr val="A5C3DB"/>
        </a:accent1>
        <a:accent2>
          <a:srgbClr val="F75B1D"/>
        </a:accent2>
        <a:accent3>
          <a:srgbClr val="FFFFFF"/>
        </a:accent3>
        <a:accent4>
          <a:srgbClr val="6A6C6F"/>
        </a:accent4>
        <a:accent5>
          <a:srgbClr val="CFDEEA"/>
        </a:accent5>
        <a:accent6>
          <a:srgbClr val="E05219"/>
        </a:accent6>
        <a:hlink>
          <a:srgbClr val="003399"/>
        </a:hlink>
        <a:folHlink>
          <a:srgbClr val="EAEAEA"/>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5DAA"/>
        </a:dk2>
        <a:lt2>
          <a:srgbClr val="515151"/>
        </a:lt2>
        <a:accent1>
          <a:srgbClr val="B9BCD4"/>
        </a:accent1>
        <a:accent2>
          <a:srgbClr val="F75B1D"/>
        </a:accent2>
        <a:accent3>
          <a:srgbClr val="FFFFFF"/>
        </a:accent3>
        <a:accent4>
          <a:srgbClr val="000000"/>
        </a:accent4>
        <a:accent5>
          <a:srgbClr val="D9DAE6"/>
        </a:accent5>
        <a:accent6>
          <a:srgbClr val="E05219"/>
        </a:accent6>
        <a:hlink>
          <a:srgbClr val="003399"/>
        </a:hlink>
        <a:folHlink>
          <a:srgbClr val="009A63"/>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FFFFFF"/>
        </a:lt1>
        <a:dk2>
          <a:srgbClr val="0092DD"/>
        </a:dk2>
        <a:lt2>
          <a:srgbClr val="454649"/>
        </a:lt2>
        <a:accent1>
          <a:srgbClr val="B9BCD4"/>
        </a:accent1>
        <a:accent2>
          <a:srgbClr val="F75B1D"/>
        </a:accent2>
        <a:accent3>
          <a:srgbClr val="FFFFFF"/>
        </a:accent3>
        <a:accent4>
          <a:srgbClr val="000000"/>
        </a:accent4>
        <a:accent5>
          <a:srgbClr val="D9DAE6"/>
        </a:accent5>
        <a:accent6>
          <a:srgbClr val="E05219"/>
        </a:accent6>
        <a:hlink>
          <a:srgbClr val="0038A9"/>
        </a:hlink>
        <a:folHlink>
          <a:srgbClr val="009A63"/>
        </a:folHlink>
      </a:clrScheme>
      <a:clrMap bg1="lt1" tx1="dk1" bg2="lt2" tx2="dk2" accent1="accent1" accent2="accent2" accent3="accent3" accent4="accent4" accent5="accent5" accent6="accent6" hlink="hlink" folHlink="folHlink"/>
    </a:extraClrScheme>
    <a:extraClrScheme>
      <a:clrScheme name="1_Custom Design 9">
        <a:dk1>
          <a:srgbClr val="000000"/>
        </a:dk1>
        <a:lt1>
          <a:srgbClr val="FFFFFF"/>
        </a:lt1>
        <a:dk2>
          <a:srgbClr val="78A5F5"/>
        </a:dk2>
        <a:lt2>
          <a:srgbClr val="454649"/>
        </a:lt2>
        <a:accent1>
          <a:srgbClr val="B9BCD4"/>
        </a:accent1>
        <a:accent2>
          <a:srgbClr val="F75B1D"/>
        </a:accent2>
        <a:accent3>
          <a:srgbClr val="FFFFFF"/>
        </a:accent3>
        <a:accent4>
          <a:srgbClr val="000000"/>
        </a:accent4>
        <a:accent5>
          <a:srgbClr val="D9DAE6"/>
        </a:accent5>
        <a:accent6>
          <a:srgbClr val="E05219"/>
        </a:accent6>
        <a:hlink>
          <a:srgbClr val="0038A9"/>
        </a:hlink>
        <a:folHlink>
          <a:srgbClr val="009A6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O&amp;T Slide Master">
  <a:themeElements>
    <a:clrScheme name="Boeing Color Palette">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9A6"/>
      </a:hlink>
      <a:folHlink>
        <a:srgbClr val="A5ACB0"/>
      </a:folHlink>
    </a:clrScheme>
    <a:fontScheme name="4_GradientBar_IdentityBar_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eing Color Palette">
        <a:dk1>
          <a:srgbClr val="000000"/>
        </a:dk1>
        <a:lt1>
          <a:srgbClr val="FFFFFF"/>
        </a:lt1>
        <a:dk2>
          <a:srgbClr val="0039A6"/>
        </a:dk2>
        <a:lt2>
          <a:srgbClr val="A5ACB0"/>
        </a:lt2>
        <a:accent1>
          <a:srgbClr val="0039A6"/>
        </a:accent1>
        <a:accent2>
          <a:srgbClr val="E70033"/>
        </a:accent2>
        <a:accent3>
          <a:srgbClr val="0096DB"/>
        </a:accent3>
        <a:accent4>
          <a:srgbClr val="77B800"/>
        </a:accent4>
        <a:accent5>
          <a:srgbClr val="580F8B"/>
        </a:accent5>
        <a:accent6>
          <a:srgbClr val="FFA200"/>
        </a:accent6>
        <a:hlink>
          <a:srgbClr val="0039A6"/>
        </a:hlink>
        <a:folHlink>
          <a:srgbClr val="A5ACB0"/>
        </a:folHlink>
      </a:clrScheme>
      <a:clrMap bg1="lt1" tx1="dk1" bg2="lt2" tx2="dk2" accent1="accent1" accent2="accent2" accent3="accent3" accent4="accent4" accent5="accent5" accent6="accent6" hlink="hlink" folHlink="folHlink"/>
    </a:extraClrScheme>
  </a:extraClrSchemeLst>
  <a:custClrLst>
    <a:custClr name="PANTONE 7546">
      <a:srgbClr val="394A59"/>
    </a:custClr>
    <a:custClr name="PANTONE 431">
      <a:srgbClr val="5F6A72"/>
    </a:custClr>
    <a:custClr name="PANTONE 429">
      <a:srgbClr val="A5ACB0"/>
    </a:custClr>
    <a:custClr name="PANTONE CG1">
      <a:srgbClr val="E2E1DD"/>
    </a:custClr>
    <a:custClr name="Process Magenta">
      <a:srgbClr val="CC3366"/>
    </a:custClr>
    <a:custClr name="PANTONE 4975">
      <a:srgbClr val="462324"/>
    </a:custClr>
    <a:custClr name="PANTONE 201">
      <a:srgbClr val="9E1B32"/>
    </a:custClr>
    <a:custClr name="PANTONE 185">
      <a:srgbClr val="E70033"/>
    </a:custClr>
    <a:custClr name="PANTONE 1665">
      <a:srgbClr val="E24912"/>
    </a:custClr>
    <a:custClr name="PANTONE 137">
      <a:srgbClr val="FFA200"/>
    </a:custClr>
    <a:custClr name="PANTONE 108">
      <a:srgbClr val="F6DA14"/>
    </a:custClr>
    <a:custClr name="PANTONE 1215">
      <a:srgbClr val="FBDE81"/>
    </a:custClr>
    <a:custClr name="PANTONE 7499">
      <a:srgbClr val="EEE8C5"/>
    </a:custClr>
    <a:custClr name="PANTONE 553">
      <a:srgbClr val="214232"/>
    </a:custClr>
    <a:custClr name="PANTONE 376">
      <a:srgbClr val="77B800"/>
    </a:custClr>
    <a:custClr name="PANTONE 373">
      <a:srgbClr val="CFEA8B"/>
    </a:custClr>
    <a:custClr name="PANTONE 328">
      <a:srgbClr val="007165"/>
    </a:custClr>
    <a:custClr name="PANTONE 309">
      <a:srgbClr val="003D4D"/>
    </a:custClr>
    <a:custClr name="PANTONE 3135">
      <a:srgbClr val="0091B5"/>
    </a:custClr>
    <a:custClr name="PANTONE 7457">
      <a:srgbClr val="BADCE6"/>
    </a:custClr>
    <a:custClr name="PANTONE 289">
      <a:srgbClr val="002144"/>
    </a:custClr>
    <a:custClr name="PANTONE 2925">
      <a:srgbClr val="0096DB"/>
    </a:custClr>
    <a:custClr name="PANTONE 283">
      <a:srgbClr val="97C5EB"/>
    </a:custClr>
    <a:custClr name="PANTONE 2597">
      <a:srgbClr val="580F8B"/>
    </a:custClr>
  </a:custClr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00CC"/>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pt0000014">
  <a:themeElements>
    <a:clrScheme name="Airbus Defence and Space">
      <a:dk1>
        <a:srgbClr val="000000"/>
      </a:dk1>
      <a:lt1>
        <a:srgbClr val="FFFFFF"/>
      </a:lt1>
      <a:dk2>
        <a:srgbClr val="00205B"/>
      </a:dk2>
      <a:lt2>
        <a:srgbClr val="0D5881"/>
      </a:lt2>
      <a:accent1>
        <a:srgbClr val="5A6F83"/>
      </a:accent1>
      <a:accent2>
        <a:srgbClr val="9099A7"/>
      </a:accent2>
      <a:accent3>
        <a:srgbClr val="E0E0DF"/>
      </a:accent3>
      <a:accent4>
        <a:srgbClr val="E9E611"/>
      </a:accent4>
      <a:accent5>
        <a:srgbClr val="F37029"/>
      </a:accent5>
      <a:accent6>
        <a:srgbClr val="A6CE39"/>
      </a:accent6>
      <a:hlink>
        <a:srgbClr val="9A3393"/>
      </a:hlink>
      <a:folHlink>
        <a:srgbClr val="007F5A"/>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AIRBUS 1">
        <a:dk1>
          <a:srgbClr val="000000"/>
        </a:dk1>
        <a:lt1>
          <a:srgbClr val="FFFFFF"/>
        </a:lt1>
        <a:dk2>
          <a:srgbClr val="E0E0DF"/>
        </a:dk2>
        <a:lt2>
          <a:srgbClr val="E0E0DF"/>
        </a:lt2>
        <a:accent1>
          <a:srgbClr val="1E3174"/>
        </a:accent1>
        <a:accent2>
          <a:srgbClr val="0D5881"/>
        </a:accent2>
        <a:accent3>
          <a:srgbClr val="FFFFFF"/>
        </a:accent3>
        <a:accent4>
          <a:srgbClr val="000000"/>
        </a:accent4>
        <a:accent5>
          <a:srgbClr val="ABADBC"/>
        </a:accent5>
        <a:accent6>
          <a:srgbClr val="0B4F74"/>
        </a:accent6>
        <a:hlink>
          <a:srgbClr val="5A6F83"/>
        </a:hlink>
        <a:folHlink>
          <a:srgbClr val="9099A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80AFFA2EE6944282CBE41B3F4D3C44" ma:contentTypeVersion="2" ma:contentTypeDescription="Create a new document." ma:contentTypeScope="" ma:versionID="2452010ae7cf6b4335237e9b79f2e644">
  <xsd:schema xmlns:xsd="http://www.w3.org/2001/XMLSchema" xmlns:p="http://schemas.microsoft.com/office/2006/metadata/properties" xmlns:ns1="http://schemas.microsoft.com/sharepoint/v3" xmlns:ns2="e12d00b4-99bb-4771-a7a9-91eec3ccdca2" targetNamespace="http://schemas.microsoft.com/office/2006/metadata/properties" ma:root="true" ma:fieldsID="3b29f89708c16d6241ab4a92ad10438c" ns1:_="" ns2:_="">
    <xsd:import namespace="http://schemas.microsoft.com/sharepoint/v3"/>
    <xsd:import namespace="e12d00b4-99bb-4771-a7a9-91eec3ccdca2"/>
    <xsd:element name="properties">
      <xsd:complexType>
        <xsd:sequence>
          <xsd:element name="documentManagement">
            <xsd:complexType>
              <xsd:all>
                <xsd:element ref="ns1:TccCheckboxes" minOccurs="0"/>
                <xsd:element ref="ns2:TccDocLibTracker"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TccCheckboxes" ma:index="8" nillable="true" ma:displayName="Select / Unselect All" ma:hidden="true" ma:internalName="TccCheckboxes" ma:readOnly="true">
      <xsd:simpleType>
        <xsd:restriction base="dms:Unknown"/>
      </xsd:simpleType>
    </xsd:element>
  </xsd:schema>
  <xsd:schema xmlns:xsd="http://www.w3.org/2001/XMLSchema" xmlns:dms="http://schemas.microsoft.com/office/2006/documentManagement/types" targetNamespace="e12d00b4-99bb-4771-a7a9-91eec3ccdca2" elementFormDefault="qualified">
    <xsd:import namespace="http://schemas.microsoft.com/office/2006/documentManagement/types"/>
    <xsd:element name="TccDocLibTracker" ma:index="9" nillable="true" ma:displayName="TccDocLibTracker" ma:hidden="true" ma:internalName="TccDocLibTracker"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70883F6-BBC0-4909-8B15-BE424445F5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2d00b4-99bb-4771-a7a9-91eec3ccdca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DE8949E-986A-4FC9-A3C2-5056B1687EE8}">
  <ds:schemaRefs>
    <ds:schemaRef ds:uri="http://schemas.microsoft.com/sharepoint/v3/contenttype/forms"/>
  </ds:schemaRefs>
</ds:datastoreItem>
</file>

<file path=customXml/itemProps3.xml><?xml version="1.0" encoding="utf-8"?>
<ds:datastoreItem xmlns:ds="http://schemas.openxmlformats.org/officeDocument/2006/customXml" ds:itemID="{23B00C88-658D-4D1A-8FBF-C8A8CD106B97}">
  <ds:schemaRefs>
    <ds:schemaRef ds:uri="http://schemas.microsoft.com/office/2006/documentManagement/types"/>
    <ds:schemaRef ds:uri="http://purl.org/dc/terms/"/>
    <ds:schemaRef ds:uri="http://purl.org/dc/dcmitype/"/>
    <ds:schemaRef ds:uri="http://schemas.microsoft.com/office/2006/metadata/properties"/>
    <ds:schemaRef ds:uri="http://schemas.openxmlformats.org/package/2006/metadata/core-properties"/>
    <ds:schemaRef ds:uri="http://purl.org/dc/elements/1.1/"/>
    <ds:schemaRef ds:uri="e12d00b4-99bb-4771-a7a9-91eec3ccdca2"/>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PW Template 2</Template>
  <TotalTime>13652</TotalTime>
  <Words>1118</Words>
  <Application>Microsoft Office PowerPoint</Application>
  <PresentationFormat>On-screen Show (4:3)</PresentationFormat>
  <Paragraphs>245</Paragraphs>
  <Slides>11</Slides>
  <Notes>2</Notes>
  <HiddenSlides>1</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11</vt:i4>
      </vt:variant>
    </vt:vector>
  </HeadingPairs>
  <TitlesOfParts>
    <vt:vector size="24" baseType="lpstr">
      <vt:lpstr>ＭＳ Ｐゴシック</vt:lpstr>
      <vt:lpstr>Arial</vt:lpstr>
      <vt:lpstr>Arial Narrow</vt:lpstr>
      <vt:lpstr>Calibri</vt:lpstr>
      <vt:lpstr>Symbol</vt:lpstr>
      <vt:lpstr>Times</vt:lpstr>
      <vt:lpstr>Wingdings</vt:lpstr>
      <vt:lpstr>Boeing_KC46_Program</vt:lpstr>
      <vt:lpstr>Logo Slide_White on BlueBG</vt:lpstr>
      <vt:lpstr>EO&amp;T Slide Master</vt:lpstr>
      <vt:lpstr>Office Theme</vt:lpstr>
      <vt:lpstr>Custom Design</vt:lpstr>
      <vt:lpstr>Ppt0000014</vt:lpstr>
      <vt:lpstr>MASI Tutorial San Diego 2017</vt:lpstr>
      <vt:lpstr>Military Tutorial </vt:lpstr>
      <vt:lpstr>Disclaimer Statement</vt:lpstr>
      <vt:lpstr>Solar Eclipse – San Diego, CA</vt:lpstr>
      <vt:lpstr>Solar Eclipse</vt:lpstr>
      <vt:lpstr>MASI/ISASI Purpose &amp; Theme</vt:lpstr>
      <vt:lpstr>MASI 2017 Tutorial Agenda</vt:lpstr>
      <vt:lpstr>MASI Tutorial San Diego 2017</vt:lpstr>
      <vt:lpstr>PowerPoint Presentation</vt:lpstr>
      <vt:lpstr>MASI/ISASI Purpose &amp; Theme</vt:lpstr>
      <vt:lpstr>Wrap Up</vt:lpstr>
    </vt:vector>
  </TitlesOfParts>
  <Company>The Boeing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AAR, Mission, Customer, History</dc:title>
  <dc:creator>Pillar, Paul S</dc:creator>
  <cp:keywords>Introduction to AAR</cp:keywords>
  <cp:lastModifiedBy>Roberts, James W</cp:lastModifiedBy>
  <cp:revision>666</cp:revision>
  <cp:lastPrinted>2017-08-21T12:03:00Z</cp:lastPrinted>
  <dcterms:created xsi:type="dcterms:W3CDTF">2009-10-13T22:25:36Z</dcterms:created>
  <dcterms:modified xsi:type="dcterms:W3CDTF">2017-08-22T17:53:39Z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xport">
    <vt:lpwstr>None</vt:lpwstr>
  </property>
  <property fmtid="{D5CDD505-2E9C-101B-9397-08002B2CF9AE}" pid="3" name="Security0">
    <vt:lpwstr>Boeing Proprietary</vt:lpwstr>
  </property>
  <property fmtid="{D5CDD505-2E9C-101B-9397-08002B2CF9AE}" pid="4" name="ContentTypeId">
    <vt:lpwstr>0x0101005380AFFA2EE6944282CBE41B3F4D3C44</vt:lpwstr>
  </property>
</Properties>
</file>